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3"/>
  </p:notesMasterIdLst>
  <p:sldIdLst>
    <p:sldId id="256" r:id="rId2"/>
  </p:sldIdLst>
  <p:sldSz cx="10836275" cy="176403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556" userDrawn="1">
          <p15:clr>
            <a:srgbClr val="A4A3A4"/>
          </p15:clr>
        </p15:guide>
        <p15:guide id="2" pos="341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8B308"/>
    <a:srgbClr val="A91794"/>
    <a:srgbClr val="C8D703"/>
    <a:srgbClr val="EDFC2C"/>
    <a:srgbClr val="863A81"/>
    <a:srgbClr val="FE5E00"/>
    <a:srgbClr val="175A68"/>
    <a:srgbClr val="14485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50000" autoAdjust="0"/>
    <p:restoredTop sz="95833" autoAdjust="0"/>
  </p:normalViewPr>
  <p:slideViewPr>
    <p:cSldViewPr snapToGrid="0">
      <p:cViewPr>
        <p:scale>
          <a:sx n="100" d="100"/>
          <a:sy n="100" d="100"/>
        </p:scale>
        <p:origin x="2064" y="-5202"/>
      </p:cViewPr>
      <p:guideLst>
        <p:guide orient="horz" pos="5556"/>
        <p:guide pos="341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33" tIns="45716" rIns="91433" bIns="45716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33" tIns="45716" rIns="91433" bIns="45716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9/8/2025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70138" y="1241425"/>
            <a:ext cx="205740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3" tIns="45716" rIns="91433" bIns="45716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1" y="4776789"/>
            <a:ext cx="5438775" cy="3908425"/>
          </a:xfrm>
          <a:prstGeom prst="rect">
            <a:avLst/>
          </a:prstGeom>
        </p:spPr>
        <p:txBody>
          <a:bodyPr vert="horz" lIns="91433" tIns="45716" rIns="91433" bIns="45716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33" tIns="45716" rIns="91433" bIns="45716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33" tIns="45716" rIns="91433" bIns="45716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70138" y="1241425"/>
            <a:ext cx="2057400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0A575A-FE42-F34E-BE8D-35435E3FEA7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4752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2721" y="2886967"/>
            <a:ext cx="9210834" cy="6141438"/>
          </a:xfrm>
        </p:spPr>
        <p:txBody>
          <a:bodyPr anchor="b"/>
          <a:lstStyle>
            <a:lvl1pPr algn="ctr">
              <a:defRPr sz="711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54535" y="9265242"/>
            <a:ext cx="8127206" cy="4258988"/>
          </a:xfrm>
        </p:spPr>
        <p:txBody>
          <a:bodyPr/>
          <a:lstStyle>
            <a:lvl1pPr marL="0" indent="0" algn="ctr">
              <a:buNone/>
              <a:defRPr sz="2844"/>
            </a:lvl1pPr>
            <a:lvl2pPr marL="541828" indent="0" algn="ctr">
              <a:buNone/>
              <a:defRPr sz="2370"/>
            </a:lvl2pPr>
            <a:lvl3pPr marL="1083655" indent="0" algn="ctr">
              <a:buNone/>
              <a:defRPr sz="2133"/>
            </a:lvl3pPr>
            <a:lvl4pPr marL="1625483" indent="0" algn="ctr">
              <a:buNone/>
              <a:defRPr sz="1896"/>
            </a:lvl4pPr>
            <a:lvl5pPr marL="2167311" indent="0" algn="ctr">
              <a:buNone/>
              <a:defRPr sz="1896"/>
            </a:lvl5pPr>
            <a:lvl6pPr marL="2709139" indent="0" algn="ctr">
              <a:buNone/>
              <a:defRPr sz="1896"/>
            </a:lvl6pPr>
            <a:lvl7pPr marL="3250966" indent="0" algn="ctr">
              <a:buNone/>
              <a:defRPr sz="1896"/>
            </a:lvl7pPr>
            <a:lvl8pPr marL="3792794" indent="0" algn="ctr">
              <a:buNone/>
              <a:defRPr sz="1896"/>
            </a:lvl8pPr>
            <a:lvl9pPr marL="4334622" indent="0" algn="ctr">
              <a:buNone/>
              <a:defRPr sz="1896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86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790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9351" y="4397830"/>
            <a:ext cx="9346287" cy="7337874"/>
          </a:xfrm>
        </p:spPr>
        <p:txBody>
          <a:bodyPr anchor="b"/>
          <a:lstStyle>
            <a:lvl1pPr>
              <a:defRPr sz="711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351" y="11805123"/>
            <a:ext cx="9346287" cy="3858814"/>
          </a:xfrm>
        </p:spPr>
        <p:txBody>
          <a:bodyPr/>
          <a:lstStyle>
            <a:lvl1pPr marL="0" indent="0">
              <a:buNone/>
              <a:defRPr sz="2844">
                <a:solidFill>
                  <a:schemeClr val="tx1"/>
                </a:solidFill>
              </a:defRPr>
            </a:lvl1pPr>
            <a:lvl2pPr marL="541828" indent="0">
              <a:buNone/>
              <a:defRPr sz="2370">
                <a:solidFill>
                  <a:schemeClr val="tx1">
                    <a:tint val="75000"/>
                  </a:schemeClr>
                </a:solidFill>
              </a:defRPr>
            </a:lvl2pPr>
            <a:lvl3pPr marL="1083655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625483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4pPr>
            <a:lvl5pPr marL="2167311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5pPr>
            <a:lvl6pPr marL="2709139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6pPr>
            <a:lvl7pPr marL="3250966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7pPr>
            <a:lvl8pPr marL="3792794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8pPr>
            <a:lvl9pPr marL="4334622" indent="0">
              <a:buNone/>
              <a:defRPr sz="189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0218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44994" y="4695913"/>
            <a:ext cx="4605417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85864" y="4695913"/>
            <a:ext cx="4605417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544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405" y="939186"/>
            <a:ext cx="934628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6406" y="4324325"/>
            <a:ext cx="4584252" cy="2119285"/>
          </a:xfrm>
        </p:spPr>
        <p:txBody>
          <a:bodyPr anchor="b"/>
          <a:lstStyle>
            <a:lvl1pPr marL="0" indent="0">
              <a:buNone/>
              <a:defRPr sz="2844" b="1"/>
            </a:lvl1pPr>
            <a:lvl2pPr marL="541828" indent="0">
              <a:buNone/>
              <a:defRPr sz="2370" b="1"/>
            </a:lvl2pPr>
            <a:lvl3pPr marL="1083655" indent="0">
              <a:buNone/>
              <a:defRPr sz="2133" b="1"/>
            </a:lvl3pPr>
            <a:lvl4pPr marL="1625483" indent="0">
              <a:buNone/>
              <a:defRPr sz="1896" b="1"/>
            </a:lvl4pPr>
            <a:lvl5pPr marL="2167311" indent="0">
              <a:buNone/>
              <a:defRPr sz="1896" b="1"/>
            </a:lvl5pPr>
            <a:lvl6pPr marL="2709139" indent="0">
              <a:buNone/>
              <a:defRPr sz="1896" b="1"/>
            </a:lvl6pPr>
            <a:lvl7pPr marL="3250966" indent="0">
              <a:buNone/>
              <a:defRPr sz="1896" b="1"/>
            </a:lvl7pPr>
            <a:lvl8pPr marL="3792794" indent="0">
              <a:buNone/>
              <a:defRPr sz="1896" b="1"/>
            </a:lvl8pPr>
            <a:lvl9pPr marL="4334622" indent="0">
              <a:buNone/>
              <a:defRPr sz="1896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46406" y="6443610"/>
            <a:ext cx="4584252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85865" y="4324325"/>
            <a:ext cx="4606828" cy="2119285"/>
          </a:xfrm>
        </p:spPr>
        <p:txBody>
          <a:bodyPr anchor="b"/>
          <a:lstStyle>
            <a:lvl1pPr marL="0" indent="0">
              <a:buNone/>
              <a:defRPr sz="2844" b="1"/>
            </a:lvl1pPr>
            <a:lvl2pPr marL="541828" indent="0">
              <a:buNone/>
              <a:defRPr sz="2370" b="1"/>
            </a:lvl2pPr>
            <a:lvl3pPr marL="1083655" indent="0">
              <a:buNone/>
              <a:defRPr sz="2133" b="1"/>
            </a:lvl3pPr>
            <a:lvl4pPr marL="1625483" indent="0">
              <a:buNone/>
              <a:defRPr sz="1896" b="1"/>
            </a:lvl4pPr>
            <a:lvl5pPr marL="2167311" indent="0">
              <a:buNone/>
              <a:defRPr sz="1896" b="1"/>
            </a:lvl5pPr>
            <a:lvl6pPr marL="2709139" indent="0">
              <a:buNone/>
              <a:defRPr sz="1896" b="1"/>
            </a:lvl6pPr>
            <a:lvl7pPr marL="3250966" indent="0">
              <a:buNone/>
              <a:defRPr sz="1896" b="1"/>
            </a:lvl7pPr>
            <a:lvl8pPr marL="3792794" indent="0">
              <a:buNone/>
              <a:defRPr sz="1896" b="1"/>
            </a:lvl8pPr>
            <a:lvl9pPr marL="4334622" indent="0">
              <a:buNone/>
              <a:defRPr sz="1896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85865" y="6443610"/>
            <a:ext cx="460682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51364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131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709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405" y="1176020"/>
            <a:ext cx="3494981" cy="4116070"/>
          </a:xfrm>
        </p:spPr>
        <p:txBody>
          <a:bodyPr anchor="b"/>
          <a:lstStyle>
            <a:lvl1pPr>
              <a:defRPr sz="379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06828" y="2539880"/>
            <a:ext cx="5485864" cy="12536047"/>
          </a:xfrm>
        </p:spPr>
        <p:txBody>
          <a:bodyPr/>
          <a:lstStyle>
            <a:lvl1pPr>
              <a:defRPr sz="3792"/>
            </a:lvl1pPr>
            <a:lvl2pPr>
              <a:defRPr sz="3318"/>
            </a:lvl2pPr>
            <a:lvl3pPr>
              <a:defRPr sz="2844"/>
            </a:lvl3pPr>
            <a:lvl4pPr>
              <a:defRPr sz="2370"/>
            </a:lvl4pPr>
            <a:lvl5pPr>
              <a:defRPr sz="2370"/>
            </a:lvl5pPr>
            <a:lvl6pPr>
              <a:defRPr sz="2370"/>
            </a:lvl6pPr>
            <a:lvl7pPr>
              <a:defRPr sz="2370"/>
            </a:lvl7pPr>
            <a:lvl8pPr>
              <a:defRPr sz="2370"/>
            </a:lvl8pPr>
            <a:lvl9pPr>
              <a:defRPr sz="237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6405" y="5292090"/>
            <a:ext cx="3494981" cy="9804251"/>
          </a:xfrm>
        </p:spPr>
        <p:txBody>
          <a:bodyPr/>
          <a:lstStyle>
            <a:lvl1pPr marL="0" indent="0">
              <a:buNone/>
              <a:defRPr sz="1896"/>
            </a:lvl1pPr>
            <a:lvl2pPr marL="541828" indent="0">
              <a:buNone/>
              <a:defRPr sz="1659"/>
            </a:lvl2pPr>
            <a:lvl3pPr marL="1083655" indent="0">
              <a:buNone/>
              <a:defRPr sz="1422"/>
            </a:lvl3pPr>
            <a:lvl4pPr marL="1625483" indent="0">
              <a:buNone/>
              <a:defRPr sz="1185"/>
            </a:lvl4pPr>
            <a:lvl5pPr marL="2167311" indent="0">
              <a:buNone/>
              <a:defRPr sz="1185"/>
            </a:lvl5pPr>
            <a:lvl6pPr marL="2709139" indent="0">
              <a:buNone/>
              <a:defRPr sz="1185"/>
            </a:lvl6pPr>
            <a:lvl7pPr marL="3250966" indent="0">
              <a:buNone/>
              <a:defRPr sz="1185"/>
            </a:lvl7pPr>
            <a:lvl8pPr marL="3792794" indent="0">
              <a:buNone/>
              <a:defRPr sz="1185"/>
            </a:lvl8pPr>
            <a:lvl9pPr marL="4334622" indent="0">
              <a:buNone/>
              <a:defRPr sz="118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100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6405" y="1176020"/>
            <a:ext cx="3494981" cy="4116070"/>
          </a:xfrm>
        </p:spPr>
        <p:txBody>
          <a:bodyPr anchor="b"/>
          <a:lstStyle>
            <a:lvl1pPr>
              <a:defRPr sz="379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606828" y="2539880"/>
            <a:ext cx="5485864" cy="12536047"/>
          </a:xfrm>
        </p:spPr>
        <p:txBody>
          <a:bodyPr anchor="t"/>
          <a:lstStyle>
            <a:lvl1pPr marL="0" indent="0">
              <a:buNone/>
              <a:defRPr sz="3792"/>
            </a:lvl1pPr>
            <a:lvl2pPr marL="541828" indent="0">
              <a:buNone/>
              <a:defRPr sz="3318"/>
            </a:lvl2pPr>
            <a:lvl3pPr marL="1083655" indent="0">
              <a:buNone/>
              <a:defRPr sz="2844"/>
            </a:lvl3pPr>
            <a:lvl4pPr marL="1625483" indent="0">
              <a:buNone/>
              <a:defRPr sz="2370"/>
            </a:lvl4pPr>
            <a:lvl5pPr marL="2167311" indent="0">
              <a:buNone/>
              <a:defRPr sz="2370"/>
            </a:lvl5pPr>
            <a:lvl6pPr marL="2709139" indent="0">
              <a:buNone/>
              <a:defRPr sz="2370"/>
            </a:lvl6pPr>
            <a:lvl7pPr marL="3250966" indent="0">
              <a:buNone/>
              <a:defRPr sz="2370"/>
            </a:lvl7pPr>
            <a:lvl8pPr marL="3792794" indent="0">
              <a:buNone/>
              <a:defRPr sz="2370"/>
            </a:lvl8pPr>
            <a:lvl9pPr marL="4334622" indent="0">
              <a:buNone/>
              <a:defRPr sz="237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46405" y="5292090"/>
            <a:ext cx="3494981" cy="9804251"/>
          </a:xfrm>
        </p:spPr>
        <p:txBody>
          <a:bodyPr/>
          <a:lstStyle>
            <a:lvl1pPr marL="0" indent="0">
              <a:buNone/>
              <a:defRPr sz="1896"/>
            </a:lvl1pPr>
            <a:lvl2pPr marL="541828" indent="0">
              <a:buNone/>
              <a:defRPr sz="1659"/>
            </a:lvl2pPr>
            <a:lvl3pPr marL="1083655" indent="0">
              <a:buNone/>
              <a:defRPr sz="1422"/>
            </a:lvl3pPr>
            <a:lvl4pPr marL="1625483" indent="0">
              <a:buNone/>
              <a:defRPr sz="1185"/>
            </a:lvl4pPr>
            <a:lvl5pPr marL="2167311" indent="0">
              <a:buNone/>
              <a:defRPr sz="1185"/>
            </a:lvl5pPr>
            <a:lvl6pPr marL="2709139" indent="0">
              <a:buNone/>
              <a:defRPr sz="1185"/>
            </a:lvl6pPr>
            <a:lvl7pPr marL="3250966" indent="0">
              <a:buNone/>
              <a:defRPr sz="1185"/>
            </a:lvl7pPr>
            <a:lvl8pPr marL="3792794" indent="0">
              <a:buNone/>
              <a:defRPr sz="1185"/>
            </a:lvl8pPr>
            <a:lvl9pPr marL="4334622" indent="0">
              <a:buNone/>
              <a:defRPr sz="118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899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7659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54710" y="939183"/>
            <a:ext cx="233657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4994" y="939183"/>
            <a:ext cx="687426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62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44994" y="939186"/>
            <a:ext cx="934628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4994" y="4695913"/>
            <a:ext cx="934628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4994" y="16349948"/>
            <a:ext cx="2438162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89516" y="16349948"/>
            <a:ext cx="3657243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53119" y="16349948"/>
            <a:ext cx="2438162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2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936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1083655" rtl="0" eaLnBrk="1" latinLnBrk="0" hangingPunct="1">
        <a:lnSpc>
          <a:spcPct val="90000"/>
        </a:lnSpc>
        <a:spcBef>
          <a:spcPct val="0"/>
        </a:spcBef>
        <a:buNone/>
        <a:defRPr sz="521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0914" indent="-270914" algn="l" defTabSz="1083655" rtl="0" eaLnBrk="1" latinLnBrk="0" hangingPunct="1">
        <a:lnSpc>
          <a:spcPct val="90000"/>
        </a:lnSpc>
        <a:spcBef>
          <a:spcPts val="1185"/>
        </a:spcBef>
        <a:buFont typeface="Arial" panose="020B0604020202020204" pitchFamily="34" charset="0"/>
        <a:buChar char="•"/>
        <a:defRPr sz="3318" kern="1200">
          <a:solidFill>
            <a:schemeClr val="tx1"/>
          </a:solidFill>
          <a:latin typeface="+mn-lt"/>
          <a:ea typeface="+mn-ea"/>
          <a:cs typeface="+mn-cs"/>
        </a:defRPr>
      </a:lvl1pPr>
      <a:lvl2pPr marL="812742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844" kern="1200">
          <a:solidFill>
            <a:schemeClr val="tx1"/>
          </a:solidFill>
          <a:latin typeface="+mn-lt"/>
          <a:ea typeface="+mn-ea"/>
          <a:cs typeface="+mn-cs"/>
        </a:defRPr>
      </a:lvl2pPr>
      <a:lvl3pPr marL="1354569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370" kern="1200">
          <a:solidFill>
            <a:schemeClr val="tx1"/>
          </a:solidFill>
          <a:latin typeface="+mn-lt"/>
          <a:ea typeface="+mn-ea"/>
          <a:cs typeface="+mn-cs"/>
        </a:defRPr>
      </a:lvl3pPr>
      <a:lvl4pPr marL="1896397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438225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2980052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3521880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4063708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4605536" indent="-270914" algn="l" defTabSz="1083655" rtl="0" eaLnBrk="1" latinLnBrk="0" hangingPunct="1">
        <a:lnSpc>
          <a:spcPct val="90000"/>
        </a:lnSpc>
        <a:spcBef>
          <a:spcPts val="593"/>
        </a:spcBef>
        <a:buFont typeface="Arial" panose="020B0604020202020204" pitchFamily="34" charset="0"/>
        <a:buChar char="•"/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541828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2pPr>
      <a:lvl3pPr marL="1083655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625483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167311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2709139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3250966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3792794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4334622" algn="l" defTabSz="1083655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.jpeg"/><Relationship Id="rId18" Type="http://schemas.openxmlformats.org/officeDocument/2006/relationships/image" Target="../media/image16.jpeg"/><Relationship Id="rId26" Type="http://schemas.openxmlformats.org/officeDocument/2006/relationships/image" Target="../media/image24.jpeg"/><Relationship Id="rId21" Type="http://schemas.openxmlformats.org/officeDocument/2006/relationships/image" Target="../media/image19.png"/><Relationship Id="rId34" Type="http://schemas.openxmlformats.org/officeDocument/2006/relationships/image" Target="../media/image32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17" Type="http://schemas.openxmlformats.org/officeDocument/2006/relationships/image" Target="../media/image15.jpeg"/><Relationship Id="rId25" Type="http://schemas.openxmlformats.org/officeDocument/2006/relationships/image" Target="../media/image23.jpeg"/><Relationship Id="rId33" Type="http://schemas.openxmlformats.org/officeDocument/2006/relationships/image" Target="../media/image31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jpeg"/><Relationship Id="rId20" Type="http://schemas.openxmlformats.org/officeDocument/2006/relationships/image" Target="../media/image18.png"/><Relationship Id="rId29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24" Type="http://schemas.openxmlformats.org/officeDocument/2006/relationships/image" Target="../media/image22.png"/><Relationship Id="rId32" Type="http://schemas.openxmlformats.org/officeDocument/2006/relationships/image" Target="../media/image30.jpeg"/><Relationship Id="rId37" Type="http://schemas.openxmlformats.org/officeDocument/2006/relationships/image" Target="../media/image35.jpeg"/><Relationship Id="rId5" Type="http://schemas.openxmlformats.org/officeDocument/2006/relationships/image" Target="../media/image3.jpeg"/><Relationship Id="rId15" Type="http://schemas.openxmlformats.org/officeDocument/2006/relationships/image" Target="../media/image13.png"/><Relationship Id="rId23" Type="http://schemas.openxmlformats.org/officeDocument/2006/relationships/image" Target="../media/image21.png"/><Relationship Id="rId28" Type="http://schemas.openxmlformats.org/officeDocument/2006/relationships/image" Target="../media/image26.jpeg"/><Relationship Id="rId36" Type="http://schemas.openxmlformats.org/officeDocument/2006/relationships/image" Target="../media/image34.jpeg"/><Relationship Id="rId10" Type="http://schemas.openxmlformats.org/officeDocument/2006/relationships/image" Target="../media/image8.jpeg"/><Relationship Id="rId19" Type="http://schemas.openxmlformats.org/officeDocument/2006/relationships/image" Target="../media/image17.png"/><Relationship Id="rId31" Type="http://schemas.openxmlformats.org/officeDocument/2006/relationships/image" Target="../media/image29.png"/><Relationship Id="rId4" Type="http://schemas.openxmlformats.org/officeDocument/2006/relationships/image" Target="../media/image2.jpeg"/><Relationship Id="rId9" Type="http://schemas.openxmlformats.org/officeDocument/2006/relationships/image" Target="../media/image7.jpeg"/><Relationship Id="rId14" Type="http://schemas.openxmlformats.org/officeDocument/2006/relationships/image" Target="../media/image12.jpeg"/><Relationship Id="rId22" Type="http://schemas.openxmlformats.org/officeDocument/2006/relationships/image" Target="../media/image20.png"/><Relationship Id="rId27" Type="http://schemas.openxmlformats.org/officeDocument/2006/relationships/image" Target="../media/image25.png"/><Relationship Id="rId30" Type="http://schemas.openxmlformats.org/officeDocument/2006/relationships/image" Target="../media/image28.jpeg"/><Relationship Id="rId35" Type="http://schemas.openxmlformats.org/officeDocument/2006/relationships/image" Target="../media/image33.jpeg"/><Relationship Id="rId8" Type="http://schemas.openxmlformats.org/officeDocument/2006/relationships/image" Target="../media/image6.jpeg"/><Relationship Id="rId3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Rectangle 250"/>
          <p:cNvSpPr/>
          <p:nvPr/>
        </p:nvSpPr>
        <p:spPr>
          <a:xfrm>
            <a:off x="7062021" y="14608310"/>
            <a:ext cx="439420" cy="781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46" name="Rectangle 345"/>
          <p:cNvSpPr/>
          <p:nvPr/>
        </p:nvSpPr>
        <p:spPr>
          <a:xfrm rot="8187741">
            <a:off x="8708575" y="9037862"/>
            <a:ext cx="416553" cy="10107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47" name="Rectangle 346"/>
          <p:cNvSpPr/>
          <p:nvPr/>
        </p:nvSpPr>
        <p:spPr>
          <a:xfrm rot="5730949">
            <a:off x="9013725" y="8469030"/>
            <a:ext cx="439420" cy="781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48" name="Rectangle 347"/>
          <p:cNvSpPr/>
          <p:nvPr/>
        </p:nvSpPr>
        <p:spPr>
          <a:xfrm rot="2532962">
            <a:off x="8666160" y="7251029"/>
            <a:ext cx="439420" cy="781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349" name="Rectangle 348"/>
          <p:cNvSpPr/>
          <p:nvPr/>
        </p:nvSpPr>
        <p:spPr>
          <a:xfrm rot="5157714">
            <a:off x="8998373" y="7821747"/>
            <a:ext cx="439420" cy="781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1601098" y="447237"/>
            <a:ext cx="8042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rgbClr val="F8B308"/>
                </a:solidFill>
                <a:latin typeface="Sassoon Primary"/>
                <a:ea typeface="Verdana" panose="020B0604030504040204" pitchFamily="34" charset="0"/>
                <a:cs typeface="Calibri" panose="020F0502020204030204" pitchFamily="34" charset="0"/>
              </a:rPr>
              <a:t>READING: WHOLE SCHOOL JOURNEY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12577" y="976760"/>
            <a:ext cx="7657236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SassoonPrimaryInfant" pitchFamily="2" charset="0"/>
              </a:rPr>
              <a:t>“</a:t>
            </a: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SassoonPrimaryInfant" pitchFamily="2" charset="0"/>
              </a:rPr>
              <a:t>The more that you read, the more things you will know. The more that you learn, the more places you'll go…”</a:t>
            </a:r>
            <a:endParaRPr lang="en-US" b="1" dirty="0">
              <a:solidFill>
                <a:schemeClr val="accent6">
                  <a:lumMod val="50000"/>
                </a:schemeClr>
              </a:solidFill>
              <a:latin typeface="SassoonPrimaryInfant" pitchFamily="2" charset="0"/>
            </a:endParaRPr>
          </a:p>
          <a:p>
            <a:endParaRPr lang="en-US" sz="800" b="1" dirty="0">
              <a:solidFill>
                <a:schemeClr val="accent6">
                  <a:lumMod val="50000"/>
                </a:schemeClr>
              </a:solidFill>
              <a:latin typeface="SassoonPrimaryInfant" pitchFamily="2" charset="0"/>
            </a:endParaRPr>
          </a:p>
          <a:p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SassoonPrimaryInfant" pitchFamily="2" charset="0"/>
              </a:rPr>
              <a:t>- Dr. Seuss</a:t>
            </a:r>
            <a:endParaRPr lang="en-GB" b="1" dirty="0">
              <a:solidFill>
                <a:schemeClr val="accent6">
                  <a:lumMod val="50000"/>
                </a:schemeClr>
              </a:solidFill>
              <a:latin typeface="SassoonPrimaryInfant" pitchFamily="2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983392" y="2664598"/>
            <a:ext cx="8585831" cy="14394101"/>
            <a:chOff x="983392" y="2664598"/>
            <a:chExt cx="8585831" cy="14394101"/>
          </a:xfrm>
        </p:grpSpPr>
        <p:sp>
          <p:nvSpPr>
            <p:cNvPr id="15" name="Block Arc 14">
              <a:extLst>
                <a:ext uri="{FF2B5EF4-FFF2-40B4-BE49-F238E27FC236}">
                  <a16:creationId xmlns:a16="http://schemas.microsoft.com/office/drawing/2014/main" id="{D2F97453-494C-5746-8E17-4A67EE1BF309}"/>
                </a:ext>
              </a:extLst>
            </p:cNvPr>
            <p:cNvSpPr/>
            <p:nvPr/>
          </p:nvSpPr>
          <p:spPr>
            <a:xfrm rot="16200000">
              <a:off x="1039110" y="14167899"/>
              <a:ext cx="2772439" cy="2184400"/>
            </a:xfrm>
            <a:prstGeom prst="blockArc">
              <a:avLst>
                <a:gd name="adj1" fmla="val 10794188"/>
                <a:gd name="adj2" fmla="val 156513"/>
                <a:gd name="adj3" fmla="val 28217"/>
              </a:avLst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F00FF"/>
                </a:solidFill>
              </a:endParaRPr>
            </a:p>
          </p:txBody>
        </p:sp>
        <p:sp>
          <p:nvSpPr>
            <p:cNvPr id="114" name="Rectangle 113">
              <a:extLst>
                <a:ext uri="{FF2B5EF4-FFF2-40B4-BE49-F238E27FC236}">
                  <a16:creationId xmlns:a16="http://schemas.microsoft.com/office/drawing/2014/main" id="{361D24CC-941E-4C47-B0EC-E144352A4A74}"/>
                </a:ext>
              </a:extLst>
            </p:cNvPr>
            <p:cNvSpPr/>
            <p:nvPr/>
          </p:nvSpPr>
          <p:spPr>
            <a:xfrm>
              <a:off x="2425329" y="16035592"/>
              <a:ext cx="6688857" cy="610731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FF"/>
                </a:solidFill>
              </a:endParaRPr>
            </a:p>
          </p:txBody>
        </p:sp>
        <p:sp>
          <p:nvSpPr>
            <p:cNvPr id="132" name="Block Arc 131">
              <a:extLst>
                <a:ext uri="{FF2B5EF4-FFF2-40B4-BE49-F238E27FC236}">
                  <a16:creationId xmlns:a16="http://schemas.microsoft.com/office/drawing/2014/main" id="{2ABDDAA7-1330-5846-8957-036F466F9A01}"/>
                </a:ext>
              </a:extLst>
            </p:cNvPr>
            <p:cNvSpPr/>
            <p:nvPr/>
          </p:nvSpPr>
          <p:spPr>
            <a:xfrm rot="5400000" flipH="1">
              <a:off x="6726017" y="11916424"/>
              <a:ext cx="2868726" cy="2278005"/>
            </a:xfrm>
            <a:prstGeom prst="blockArc">
              <a:avLst>
                <a:gd name="adj1" fmla="val 10759937"/>
                <a:gd name="adj2" fmla="val 1572"/>
                <a:gd name="adj3" fmla="val 27649"/>
              </a:avLst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FF"/>
                </a:solidFill>
              </a:endParaRPr>
            </a:p>
          </p:txBody>
        </p:sp>
        <p:sp>
          <p:nvSpPr>
            <p:cNvPr id="133" name="Rectangle 132">
              <a:extLst>
                <a:ext uri="{FF2B5EF4-FFF2-40B4-BE49-F238E27FC236}">
                  <a16:creationId xmlns:a16="http://schemas.microsoft.com/office/drawing/2014/main" id="{8EE221F3-E29A-7E44-BA3E-4DDEF353168D}"/>
                </a:ext>
              </a:extLst>
            </p:cNvPr>
            <p:cNvSpPr/>
            <p:nvPr/>
          </p:nvSpPr>
          <p:spPr>
            <a:xfrm>
              <a:off x="2339038" y="13873880"/>
              <a:ext cx="5841999" cy="621843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FF"/>
                </a:solidFill>
              </a:endParaRPr>
            </a:p>
          </p:txBody>
        </p:sp>
        <p:sp>
          <p:nvSpPr>
            <p:cNvPr id="135" name="Rectangle 134">
              <a:extLst>
                <a:ext uri="{FF2B5EF4-FFF2-40B4-BE49-F238E27FC236}">
                  <a16:creationId xmlns:a16="http://schemas.microsoft.com/office/drawing/2014/main" id="{BBA4EACD-79B2-9047-926C-4179677F6DF3}"/>
                </a:ext>
              </a:extLst>
            </p:cNvPr>
            <p:cNvSpPr/>
            <p:nvPr/>
          </p:nvSpPr>
          <p:spPr>
            <a:xfrm>
              <a:off x="2299782" y="11620954"/>
              <a:ext cx="5874675" cy="634093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FF"/>
                </a:solidFill>
              </a:endParaRPr>
            </a:p>
          </p:txBody>
        </p:sp>
        <p:sp>
          <p:nvSpPr>
            <p:cNvPr id="136" name="Block Arc 135">
              <a:extLst>
                <a:ext uri="{FF2B5EF4-FFF2-40B4-BE49-F238E27FC236}">
                  <a16:creationId xmlns:a16="http://schemas.microsoft.com/office/drawing/2014/main" id="{28EF7BC0-BD7F-BD4C-8DBE-13C9030B0FE6}"/>
                </a:ext>
              </a:extLst>
            </p:cNvPr>
            <p:cNvSpPr/>
            <p:nvPr/>
          </p:nvSpPr>
          <p:spPr>
            <a:xfrm rot="16200000">
              <a:off x="968766" y="9754374"/>
              <a:ext cx="2760688" cy="2229301"/>
            </a:xfrm>
            <a:prstGeom prst="blockArc">
              <a:avLst>
                <a:gd name="adj1" fmla="val 10815549"/>
                <a:gd name="adj2" fmla="val 263439"/>
                <a:gd name="adj3" fmla="val 28511"/>
              </a:avLst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FF"/>
                </a:solidFill>
              </a:endParaRPr>
            </a:p>
          </p:txBody>
        </p:sp>
        <p:sp>
          <p:nvSpPr>
            <p:cNvPr id="142" name="Rectangle 141">
              <a:extLst>
                <a:ext uri="{FF2B5EF4-FFF2-40B4-BE49-F238E27FC236}">
                  <a16:creationId xmlns:a16="http://schemas.microsoft.com/office/drawing/2014/main" id="{5B6ECEE5-8B0A-BE49-88D6-380CCB5771D4}"/>
                </a:ext>
              </a:extLst>
            </p:cNvPr>
            <p:cNvSpPr/>
            <p:nvPr/>
          </p:nvSpPr>
          <p:spPr>
            <a:xfrm>
              <a:off x="2272956" y="7293302"/>
              <a:ext cx="5827821" cy="636161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FF"/>
                </a:solidFill>
              </a:endParaRPr>
            </a:p>
          </p:txBody>
        </p:sp>
        <p:sp>
          <p:nvSpPr>
            <p:cNvPr id="143" name="Block Arc 142">
              <a:extLst>
                <a:ext uri="{FF2B5EF4-FFF2-40B4-BE49-F238E27FC236}">
                  <a16:creationId xmlns:a16="http://schemas.microsoft.com/office/drawing/2014/main" id="{F9A4C65A-77AF-D444-B52E-87C937A7CC66}"/>
                </a:ext>
              </a:extLst>
            </p:cNvPr>
            <p:cNvSpPr/>
            <p:nvPr/>
          </p:nvSpPr>
          <p:spPr>
            <a:xfrm rot="16200000">
              <a:off x="1045188" y="5472641"/>
              <a:ext cx="2754419" cy="2183907"/>
            </a:xfrm>
            <a:prstGeom prst="blockArc">
              <a:avLst>
                <a:gd name="adj1" fmla="val 10800000"/>
                <a:gd name="adj2" fmla="val 156513"/>
                <a:gd name="adj3" fmla="val 28217"/>
              </a:avLst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FF"/>
                </a:solidFill>
              </a:endParaRPr>
            </a:p>
          </p:txBody>
        </p:sp>
        <p:sp>
          <p:nvSpPr>
            <p:cNvPr id="214" name="Block Arc 213">
              <a:extLst>
                <a:ext uri="{FF2B5EF4-FFF2-40B4-BE49-F238E27FC236}">
                  <a16:creationId xmlns:a16="http://schemas.microsoft.com/office/drawing/2014/main" id="{9BB00DD6-C4C4-7348-AD3E-28EAE4D8492B}"/>
                </a:ext>
              </a:extLst>
            </p:cNvPr>
            <p:cNvSpPr/>
            <p:nvPr/>
          </p:nvSpPr>
          <p:spPr>
            <a:xfrm rot="5400000" flipH="1">
              <a:off x="6668272" y="3291709"/>
              <a:ext cx="2818038" cy="2214174"/>
            </a:xfrm>
            <a:prstGeom prst="blockArc">
              <a:avLst>
                <a:gd name="adj1" fmla="val 10800000"/>
                <a:gd name="adj2" fmla="val 1572"/>
                <a:gd name="adj3" fmla="val 27649"/>
              </a:avLst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FF"/>
                </a:solidFill>
              </a:endParaRPr>
            </a:p>
          </p:txBody>
        </p:sp>
        <p:sp>
          <p:nvSpPr>
            <p:cNvPr id="215" name="Rectangle 214">
              <a:extLst>
                <a:ext uri="{FF2B5EF4-FFF2-40B4-BE49-F238E27FC236}">
                  <a16:creationId xmlns:a16="http://schemas.microsoft.com/office/drawing/2014/main" id="{19CB39D4-AD12-0B45-8E85-C9D1845FD3AE}"/>
                </a:ext>
              </a:extLst>
            </p:cNvPr>
            <p:cNvSpPr/>
            <p:nvPr/>
          </p:nvSpPr>
          <p:spPr>
            <a:xfrm>
              <a:off x="2425329" y="5197157"/>
              <a:ext cx="5675448" cy="604171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FF"/>
                </a:solidFill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6B5CF508-9F97-7344-A588-8737134FC758}"/>
                </a:ext>
              </a:extLst>
            </p:cNvPr>
            <p:cNvSpPr/>
            <p:nvPr/>
          </p:nvSpPr>
          <p:spPr>
            <a:xfrm>
              <a:off x="2052243" y="2984346"/>
              <a:ext cx="6023138" cy="629361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FF"/>
                </a:solidFill>
              </a:endParaRPr>
            </a:p>
          </p:txBody>
        </p:sp>
        <p:sp>
          <p:nvSpPr>
            <p:cNvPr id="334" name="Rectangle 333"/>
            <p:cNvSpPr/>
            <p:nvPr/>
          </p:nvSpPr>
          <p:spPr>
            <a:xfrm rot="5400000">
              <a:off x="7849145" y="14154251"/>
              <a:ext cx="673504" cy="45719"/>
            </a:xfrm>
            <a:prstGeom prst="rect">
              <a:avLst/>
            </a:prstGeom>
            <a:solidFill>
              <a:srgbClr val="F8B308"/>
            </a:solidFill>
            <a:ln>
              <a:solidFill>
                <a:srgbClr val="C8D7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grpSp>
          <p:nvGrpSpPr>
            <p:cNvPr id="287" name="Group 286"/>
            <p:cNvGrpSpPr/>
            <p:nvPr/>
          </p:nvGrpSpPr>
          <p:grpSpPr>
            <a:xfrm>
              <a:off x="8262242" y="15753830"/>
              <a:ext cx="1214980" cy="1304869"/>
              <a:chOff x="7621308" y="10948137"/>
              <a:chExt cx="1214980" cy="1304869"/>
            </a:xfrm>
          </p:grpSpPr>
          <p:sp>
            <p:nvSpPr>
              <p:cNvPr id="297" name="Oval 296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rgbClr val="F8B308"/>
              </a:solidFill>
              <a:ln>
                <a:solidFill>
                  <a:srgbClr val="C8D7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FF00FF"/>
                  </a:solidFill>
                </a:endParaRPr>
              </a:p>
            </p:txBody>
          </p:sp>
          <p:sp>
            <p:nvSpPr>
              <p:cNvPr id="306" name="Oval 305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FF00FF"/>
                  </a:solidFill>
                </a:endParaRPr>
              </a:p>
            </p:txBody>
          </p:sp>
          <p:sp>
            <p:nvSpPr>
              <p:cNvPr id="307" name="TextBox 306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86037" y="11308185"/>
                <a:ext cx="8633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Year </a:t>
                </a:r>
              </a:p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R</a:t>
                </a:r>
              </a:p>
            </p:txBody>
          </p:sp>
        </p:grpSp>
        <p:sp>
          <p:nvSpPr>
            <p:cNvPr id="310" name="Rectangle 309"/>
            <p:cNvSpPr/>
            <p:nvPr/>
          </p:nvSpPr>
          <p:spPr>
            <a:xfrm rot="5400000">
              <a:off x="2027935" y="14158244"/>
              <a:ext cx="642347" cy="45719"/>
            </a:xfrm>
            <a:prstGeom prst="rect">
              <a:avLst/>
            </a:prstGeom>
            <a:solidFill>
              <a:srgbClr val="F8B308"/>
            </a:solidFill>
            <a:ln>
              <a:solidFill>
                <a:srgbClr val="C8D7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sp>
          <p:nvSpPr>
            <p:cNvPr id="311" name="Rectangle 310"/>
            <p:cNvSpPr/>
            <p:nvPr/>
          </p:nvSpPr>
          <p:spPr>
            <a:xfrm rot="5400000">
              <a:off x="2099046" y="16330084"/>
              <a:ext cx="642347" cy="45719"/>
            </a:xfrm>
            <a:prstGeom prst="rect">
              <a:avLst/>
            </a:prstGeom>
            <a:solidFill>
              <a:srgbClr val="F8B308"/>
            </a:solidFill>
            <a:ln>
              <a:solidFill>
                <a:srgbClr val="C8D7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sp>
          <p:nvSpPr>
            <p:cNvPr id="312" name="Rectangle 311"/>
            <p:cNvSpPr/>
            <p:nvPr/>
          </p:nvSpPr>
          <p:spPr>
            <a:xfrm rot="5400000">
              <a:off x="7851117" y="11923050"/>
              <a:ext cx="642347" cy="45719"/>
            </a:xfrm>
            <a:prstGeom prst="rect">
              <a:avLst/>
            </a:prstGeom>
            <a:solidFill>
              <a:srgbClr val="F8B308"/>
            </a:solidFill>
            <a:ln>
              <a:solidFill>
                <a:srgbClr val="C8D7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sp>
          <p:nvSpPr>
            <p:cNvPr id="313" name="Rectangle 312"/>
            <p:cNvSpPr/>
            <p:nvPr/>
          </p:nvSpPr>
          <p:spPr>
            <a:xfrm rot="5400000">
              <a:off x="2046147" y="11907069"/>
              <a:ext cx="648022" cy="47932"/>
            </a:xfrm>
            <a:prstGeom prst="rect">
              <a:avLst/>
            </a:prstGeom>
            <a:solidFill>
              <a:srgbClr val="F8B308"/>
            </a:solidFill>
            <a:ln>
              <a:solidFill>
                <a:srgbClr val="C8D7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sp>
          <p:nvSpPr>
            <p:cNvPr id="315" name="Rectangle 314">
              <a:extLst>
                <a:ext uri="{FF2B5EF4-FFF2-40B4-BE49-F238E27FC236}">
                  <a16:creationId xmlns:a16="http://schemas.microsoft.com/office/drawing/2014/main" id="{BBA4EACD-79B2-9047-926C-4179677F6DF3}"/>
                </a:ext>
              </a:extLst>
            </p:cNvPr>
            <p:cNvSpPr/>
            <p:nvPr/>
          </p:nvSpPr>
          <p:spPr>
            <a:xfrm>
              <a:off x="2337287" y="9490625"/>
              <a:ext cx="5874675" cy="634093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FF"/>
                </a:solidFill>
              </a:endParaRPr>
            </a:p>
          </p:txBody>
        </p:sp>
        <p:sp>
          <p:nvSpPr>
            <p:cNvPr id="314" name="Rectangle 313"/>
            <p:cNvSpPr/>
            <p:nvPr/>
          </p:nvSpPr>
          <p:spPr>
            <a:xfrm rot="5400000">
              <a:off x="2022181" y="9776860"/>
              <a:ext cx="648022" cy="47932"/>
            </a:xfrm>
            <a:prstGeom prst="rect">
              <a:avLst/>
            </a:prstGeom>
            <a:solidFill>
              <a:srgbClr val="F8B308"/>
            </a:solidFill>
            <a:ln>
              <a:solidFill>
                <a:srgbClr val="C8D7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sp>
          <p:nvSpPr>
            <p:cNvPr id="316" name="Block Arc 315">
              <a:extLst>
                <a:ext uri="{FF2B5EF4-FFF2-40B4-BE49-F238E27FC236}">
                  <a16:creationId xmlns:a16="http://schemas.microsoft.com/office/drawing/2014/main" id="{2ABDDAA7-1330-5846-8957-036F466F9A01}"/>
                </a:ext>
              </a:extLst>
            </p:cNvPr>
            <p:cNvSpPr/>
            <p:nvPr/>
          </p:nvSpPr>
          <p:spPr>
            <a:xfrm rot="5400000" flipH="1">
              <a:off x="6670543" y="7541112"/>
              <a:ext cx="2839782" cy="2344160"/>
            </a:xfrm>
            <a:prstGeom prst="blockArc">
              <a:avLst>
                <a:gd name="adj1" fmla="val 10759937"/>
                <a:gd name="adj2" fmla="val 1572"/>
                <a:gd name="adj3" fmla="val 27649"/>
              </a:avLst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FF"/>
                </a:solidFill>
              </a:endParaRPr>
            </a:p>
          </p:txBody>
        </p:sp>
        <p:sp>
          <p:nvSpPr>
            <p:cNvPr id="317" name="Rectangle 316"/>
            <p:cNvSpPr/>
            <p:nvPr/>
          </p:nvSpPr>
          <p:spPr>
            <a:xfrm rot="5400000">
              <a:off x="7748196" y="9783282"/>
              <a:ext cx="642347" cy="45719"/>
            </a:xfrm>
            <a:prstGeom prst="rect">
              <a:avLst/>
            </a:prstGeom>
            <a:solidFill>
              <a:srgbClr val="F8B308"/>
            </a:solidFill>
            <a:ln>
              <a:solidFill>
                <a:srgbClr val="C8D7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sp>
          <p:nvSpPr>
            <p:cNvPr id="318" name="Rectangle 317"/>
            <p:cNvSpPr/>
            <p:nvPr/>
          </p:nvSpPr>
          <p:spPr>
            <a:xfrm rot="5400000">
              <a:off x="7772953" y="7580511"/>
              <a:ext cx="642347" cy="45719"/>
            </a:xfrm>
            <a:prstGeom prst="rect">
              <a:avLst/>
            </a:prstGeom>
            <a:solidFill>
              <a:srgbClr val="F8B308"/>
            </a:solidFill>
            <a:ln>
              <a:solidFill>
                <a:srgbClr val="C8D7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sp>
          <p:nvSpPr>
            <p:cNvPr id="10" name="Right Arrow 9"/>
            <p:cNvSpPr/>
            <p:nvPr/>
          </p:nvSpPr>
          <p:spPr>
            <a:xfrm rot="10800000">
              <a:off x="1494474" y="2664598"/>
              <a:ext cx="899650" cy="1267348"/>
            </a:xfrm>
            <a:prstGeom prst="rightArrow">
              <a:avLst/>
            </a:prstGeom>
            <a:solidFill>
              <a:schemeClr val="accent6">
                <a:lumMod val="50000"/>
              </a:schemeClr>
            </a:solidFill>
            <a:ln>
              <a:solidFill>
                <a:srgbClr val="863A8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319" name="Rectangle 318"/>
            <p:cNvSpPr/>
            <p:nvPr/>
          </p:nvSpPr>
          <p:spPr>
            <a:xfrm rot="5400000">
              <a:off x="2097121" y="7597772"/>
              <a:ext cx="642347" cy="45719"/>
            </a:xfrm>
            <a:prstGeom prst="rect">
              <a:avLst/>
            </a:prstGeom>
            <a:solidFill>
              <a:srgbClr val="F8B308"/>
            </a:solidFill>
            <a:ln>
              <a:solidFill>
                <a:srgbClr val="C8D7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grpSp>
          <p:nvGrpSpPr>
            <p:cNvPr id="320" name="Group 319"/>
            <p:cNvGrpSpPr/>
            <p:nvPr/>
          </p:nvGrpSpPr>
          <p:grpSpPr>
            <a:xfrm>
              <a:off x="997788" y="14599559"/>
              <a:ext cx="1214980" cy="1304869"/>
              <a:chOff x="7621308" y="10948137"/>
              <a:chExt cx="1214980" cy="1304869"/>
            </a:xfrm>
          </p:grpSpPr>
          <p:sp>
            <p:nvSpPr>
              <p:cNvPr id="321" name="Oval 320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rgbClr val="F8B308"/>
              </a:solidFill>
              <a:ln>
                <a:solidFill>
                  <a:srgbClr val="C8D7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FF00FF"/>
                  </a:solidFill>
                </a:endParaRPr>
              </a:p>
            </p:txBody>
          </p:sp>
          <p:sp>
            <p:nvSpPr>
              <p:cNvPr id="322" name="Oval 321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FF00FF"/>
                  </a:solidFill>
                </a:endParaRPr>
              </a:p>
            </p:txBody>
          </p:sp>
          <p:sp>
            <p:nvSpPr>
              <p:cNvPr id="323" name="TextBox 322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86037" y="11308185"/>
                <a:ext cx="8633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Year</a:t>
                </a:r>
              </a:p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1</a:t>
                </a:r>
              </a:p>
            </p:txBody>
          </p:sp>
        </p:grpSp>
        <p:grpSp>
          <p:nvGrpSpPr>
            <p:cNvPr id="324" name="Group 323"/>
            <p:cNvGrpSpPr/>
            <p:nvPr/>
          </p:nvGrpSpPr>
          <p:grpSpPr>
            <a:xfrm>
              <a:off x="8354243" y="12422780"/>
              <a:ext cx="1214980" cy="1304869"/>
              <a:chOff x="7621308" y="10948137"/>
              <a:chExt cx="1214980" cy="1304869"/>
            </a:xfrm>
          </p:grpSpPr>
          <p:sp>
            <p:nvSpPr>
              <p:cNvPr id="325" name="Oval 324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rgbClr val="F8B308"/>
              </a:solidFill>
              <a:ln>
                <a:solidFill>
                  <a:srgbClr val="C8D7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FF00FF"/>
                  </a:solidFill>
                </a:endParaRPr>
              </a:p>
            </p:txBody>
          </p:sp>
          <p:sp>
            <p:nvSpPr>
              <p:cNvPr id="326" name="Oval 325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FF00FF"/>
                  </a:solidFill>
                </a:endParaRPr>
              </a:p>
            </p:txBody>
          </p:sp>
          <p:sp>
            <p:nvSpPr>
              <p:cNvPr id="327" name="TextBox 326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97148" y="11306925"/>
                <a:ext cx="8633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Year </a:t>
                </a:r>
              </a:p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2</a:t>
                </a:r>
              </a:p>
            </p:txBody>
          </p:sp>
        </p:grpSp>
        <p:grpSp>
          <p:nvGrpSpPr>
            <p:cNvPr id="328" name="Group 327"/>
            <p:cNvGrpSpPr/>
            <p:nvPr/>
          </p:nvGrpSpPr>
          <p:grpSpPr>
            <a:xfrm>
              <a:off x="983392" y="10242046"/>
              <a:ext cx="1214980" cy="1304869"/>
              <a:chOff x="7621308" y="10948137"/>
              <a:chExt cx="1214980" cy="1304869"/>
            </a:xfrm>
          </p:grpSpPr>
          <p:sp>
            <p:nvSpPr>
              <p:cNvPr id="338" name="Oval 337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rgbClr val="F8B308"/>
              </a:solidFill>
              <a:ln>
                <a:solidFill>
                  <a:srgbClr val="C8D7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FF00FF"/>
                  </a:solidFill>
                </a:endParaRPr>
              </a:p>
            </p:txBody>
          </p:sp>
          <p:sp>
            <p:nvSpPr>
              <p:cNvPr id="343" name="Oval 342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FF00FF"/>
                  </a:solidFill>
                </a:endParaRPr>
              </a:p>
            </p:txBody>
          </p:sp>
          <p:sp>
            <p:nvSpPr>
              <p:cNvPr id="345" name="TextBox 344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86037" y="11308185"/>
                <a:ext cx="8633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Year</a:t>
                </a:r>
              </a:p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3</a:t>
                </a:r>
              </a:p>
            </p:txBody>
          </p:sp>
        </p:grpSp>
        <p:grpSp>
          <p:nvGrpSpPr>
            <p:cNvPr id="351" name="Group 350"/>
            <p:cNvGrpSpPr/>
            <p:nvPr/>
          </p:nvGrpSpPr>
          <p:grpSpPr>
            <a:xfrm>
              <a:off x="8275069" y="8034335"/>
              <a:ext cx="1214980" cy="1304869"/>
              <a:chOff x="7621308" y="10948137"/>
              <a:chExt cx="1214980" cy="1304869"/>
            </a:xfrm>
          </p:grpSpPr>
          <p:sp>
            <p:nvSpPr>
              <p:cNvPr id="352" name="Oval 351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rgbClr val="F8B308"/>
              </a:solidFill>
              <a:ln>
                <a:solidFill>
                  <a:srgbClr val="C8D7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FF00FF"/>
                  </a:solidFill>
                </a:endParaRPr>
              </a:p>
            </p:txBody>
          </p:sp>
          <p:sp>
            <p:nvSpPr>
              <p:cNvPr id="353" name="Oval 352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FF00FF"/>
                  </a:solidFill>
                </a:endParaRPr>
              </a:p>
            </p:txBody>
          </p:sp>
          <p:sp>
            <p:nvSpPr>
              <p:cNvPr id="355" name="TextBox 354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808262" y="11296295"/>
                <a:ext cx="8633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Year </a:t>
                </a:r>
              </a:p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4</a:t>
                </a:r>
              </a:p>
            </p:txBody>
          </p:sp>
        </p:grpSp>
        <p:grpSp>
          <p:nvGrpSpPr>
            <p:cNvPr id="357" name="Group 356"/>
            <p:cNvGrpSpPr/>
            <p:nvPr/>
          </p:nvGrpSpPr>
          <p:grpSpPr>
            <a:xfrm>
              <a:off x="1086881" y="5900809"/>
              <a:ext cx="1214980" cy="1304869"/>
              <a:chOff x="7621308" y="10948137"/>
              <a:chExt cx="1214980" cy="1304869"/>
            </a:xfrm>
          </p:grpSpPr>
          <p:sp>
            <p:nvSpPr>
              <p:cNvPr id="358" name="Oval 357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rgbClr val="F8B308"/>
              </a:solidFill>
              <a:ln>
                <a:solidFill>
                  <a:srgbClr val="C8D7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FF00FF"/>
                  </a:solidFill>
                </a:endParaRPr>
              </a:p>
            </p:txBody>
          </p:sp>
          <p:sp>
            <p:nvSpPr>
              <p:cNvPr id="362" name="Oval 361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FF00FF"/>
                  </a:solidFill>
                </a:endParaRPr>
              </a:p>
            </p:txBody>
          </p:sp>
          <p:sp>
            <p:nvSpPr>
              <p:cNvPr id="364" name="TextBox 363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97148" y="11297409"/>
                <a:ext cx="8633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Year </a:t>
                </a:r>
              </a:p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5</a:t>
                </a:r>
              </a:p>
            </p:txBody>
          </p:sp>
        </p:grpSp>
        <p:sp>
          <p:nvSpPr>
            <p:cNvPr id="367" name="Rectangle 366"/>
            <p:cNvSpPr/>
            <p:nvPr/>
          </p:nvSpPr>
          <p:spPr>
            <a:xfrm rot="5400000">
              <a:off x="7780790" y="5478388"/>
              <a:ext cx="613136" cy="45719"/>
            </a:xfrm>
            <a:prstGeom prst="rect">
              <a:avLst/>
            </a:prstGeom>
            <a:solidFill>
              <a:srgbClr val="F8B308"/>
            </a:solidFill>
            <a:ln>
              <a:solidFill>
                <a:srgbClr val="C8D7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sp>
          <p:nvSpPr>
            <p:cNvPr id="368" name="Rectangle 367"/>
            <p:cNvSpPr/>
            <p:nvPr/>
          </p:nvSpPr>
          <p:spPr>
            <a:xfrm rot="5400000">
              <a:off x="2121348" y="5476382"/>
              <a:ext cx="642347" cy="45719"/>
            </a:xfrm>
            <a:prstGeom prst="rect">
              <a:avLst/>
            </a:prstGeom>
            <a:solidFill>
              <a:srgbClr val="F8B308"/>
            </a:solidFill>
            <a:ln>
              <a:solidFill>
                <a:srgbClr val="C8D7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sp>
          <p:nvSpPr>
            <p:cNvPr id="370" name="Rectangle 369"/>
            <p:cNvSpPr/>
            <p:nvPr/>
          </p:nvSpPr>
          <p:spPr>
            <a:xfrm rot="5400000">
              <a:off x="7743324" y="3269951"/>
              <a:ext cx="642347" cy="45719"/>
            </a:xfrm>
            <a:prstGeom prst="rect">
              <a:avLst/>
            </a:prstGeom>
            <a:solidFill>
              <a:srgbClr val="F8B308"/>
            </a:solidFill>
            <a:ln>
              <a:solidFill>
                <a:srgbClr val="C8D70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sp>
          <p:nvSpPr>
            <p:cNvPr id="371" name="Rectangle 370"/>
            <p:cNvSpPr/>
            <p:nvPr/>
          </p:nvSpPr>
          <p:spPr>
            <a:xfrm rot="5400000">
              <a:off x="2071844" y="3277174"/>
              <a:ext cx="642347" cy="45719"/>
            </a:xfrm>
            <a:prstGeom prst="rect">
              <a:avLst/>
            </a:prstGeom>
            <a:solidFill>
              <a:srgbClr val="F8B30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GB">
                <a:solidFill>
                  <a:srgbClr val="FF00FF"/>
                </a:solidFill>
              </a:endParaRPr>
            </a:p>
          </p:txBody>
        </p:sp>
        <p:grpSp>
          <p:nvGrpSpPr>
            <p:cNvPr id="372" name="Group 371"/>
            <p:cNvGrpSpPr/>
            <p:nvPr/>
          </p:nvGrpSpPr>
          <p:grpSpPr>
            <a:xfrm>
              <a:off x="8160380" y="3706572"/>
              <a:ext cx="1214980" cy="1304869"/>
              <a:chOff x="7621308" y="10948137"/>
              <a:chExt cx="1214980" cy="1304869"/>
            </a:xfrm>
          </p:grpSpPr>
          <p:sp>
            <p:nvSpPr>
              <p:cNvPr id="374" name="Oval 373">
                <a:extLst>
                  <a:ext uri="{FF2B5EF4-FFF2-40B4-BE49-F238E27FC236}">
                    <a16:creationId xmlns:a16="http://schemas.microsoft.com/office/drawing/2014/main" id="{A716D0B4-6237-2645-A384-C1B927AF0552}"/>
                  </a:ext>
                </a:extLst>
              </p:cNvPr>
              <p:cNvSpPr/>
              <p:nvPr/>
            </p:nvSpPr>
            <p:spPr>
              <a:xfrm>
                <a:off x="7621308" y="10948137"/>
                <a:ext cx="1214980" cy="1304869"/>
              </a:xfrm>
              <a:prstGeom prst="ellipse">
                <a:avLst/>
              </a:prstGeom>
              <a:solidFill>
                <a:srgbClr val="F8B308"/>
              </a:solidFill>
              <a:ln>
                <a:solidFill>
                  <a:srgbClr val="C8D70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solidFill>
                    <a:srgbClr val="FF00FF"/>
                  </a:solidFill>
                </a:endParaRPr>
              </a:p>
            </p:txBody>
          </p:sp>
          <p:sp>
            <p:nvSpPr>
              <p:cNvPr id="379" name="Oval 378">
                <a:extLst>
                  <a:ext uri="{FF2B5EF4-FFF2-40B4-BE49-F238E27FC236}">
                    <a16:creationId xmlns:a16="http://schemas.microsoft.com/office/drawing/2014/main" id="{7112001F-C49E-A041-A930-D9070852FCB6}"/>
                  </a:ext>
                </a:extLst>
              </p:cNvPr>
              <p:cNvSpPr/>
              <p:nvPr/>
            </p:nvSpPr>
            <p:spPr>
              <a:xfrm>
                <a:off x="7808262" y="11148921"/>
                <a:ext cx="841075" cy="90330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FF00FF"/>
                  </a:solidFill>
                </a:endParaRPr>
              </a:p>
            </p:txBody>
          </p:sp>
          <p:sp>
            <p:nvSpPr>
              <p:cNvPr id="380" name="TextBox 379">
                <a:extLst>
                  <a:ext uri="{FF2B5EF4-FFF2-40B4-BE49-F238E27FC236}">
                    <a16:creationId xmlns:a16="http://schemas.microsoft.com/office/drawing/2014/main" id="{E2392CED-199C-044B-8C83-9528D182044C}"/>
                  </a:ext>
                </a:extLst>
              </p:cNvPr>
              <p:cNvSpPr txBox="1"/>
              <p:nvPr/>
            </p:nvSpPr>
            <p:spPr>
              <a:xfrm>
                <a:off x="7793197" y="11290946"/>
                <a:ext cx="86330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Year </a:t>
                </a:r>
              </a:p>
              <a:p>
                <a:pPr algn="ctr"/>
                <a:r>
                  <a:rPr lang="en-US" b="1" dirty="0">
                    <a:solidFill>
                      <a:schemeClr val="accent5"/>
                    </a:solidFill>
                  </a:rPr>
                  <a:t>6</a:t>
                </a:r>
              </a:p>
            </p:txBody>
          </p:sp>
        </p:grpSp>
      </p:grpSp>
      <p:sp>
        <p:nvSpPr>
          <p:cNvPr id="11" name="Rectangle 10"/>
          <p:cNvSpPr/>
          <p:nvPr/>
        </p:nvSpPr>
        <p:spPr>
          <a:xfrm>
            <a:off x="269379" y="180752"/>
            <a:ext cx="10278877" cy="17118420"/>
          </a:xfrm>
          <a:prstGeom prst="rect">
            <a:avLst/>
          </a:prstGeom>
          <a:noFill/>
          <a:ln w="1174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863A81"/>
              </a:solidFill>
            </a:endParaRPr>
          </a:p>
        </p:txBody>
      </p:sp>
      <p:cxnSp>
        <p:nvCxnSpPr>
          <p:cNvPr id="382" name="Straight Connector 381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91954" y="14400429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7270820" y="12324786"/>
            <a:ext cx="827712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>
                <a:latin typeface="Sassoon Primary"/>
              </a:rPr>
              <a:t>Toby &amp; the Great Fire of London:</a:t>
            </a:r>
          </a:p>
          <a:p>
            <a:pPr algn="ctr"/>
            <a:r>
              <a:rPr lang="en-US" sz="1050" b="1" dirty="0">
                <a:latin typeface="Sassoon Primary"/>
              </a:rPr>
              <a:t> </a:t>
            </a:r>
            <a:r>
              <a:rPr lang="en-US" sz="1050" dirty="0">
                <a:latin typeface="Sassoon Primary"/>
              </a:rPr>
              <a:t>Margaret Nash &amp; Jane Cope</a:t>
            </a:r>
            <a:endParaRPr lang="en-GB" sz="1050" dirty="0">
              <a:latin typeface="Sassoon Primary"/>
            </a:endParaRPr>
          </a:p>
        </p:txBody>
      </p:sp>
      <p:sp>
        <p:nvSpPr>
          <p:cNvPr id="384" name="TextBox 383"/>
          <p:cNvSpPr txBox="1"/>
          <p:nvPr/>
        </p:nvSpPr>
        <p:spPr>
          <a:xfrm>
            <a:off x="3306431" y="12323971"/>
            <a:ext cx="9430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Sassoon Primary"/>
              </a:rPr>
              <a:t>Meerkat Mail: </a:t>
            </a:r>
          </a:p>
          <a:p>
            <a:pPr algn="ctr"/>
            <a:r>
              <a:rPr lang="en-US" sz="1200" dirty="0">
                <a:latin typeface="Sassoon Primary"/>
              </a:rPr>
              <a:t>Emily </a:t>
            </a:r>
            <a:r>
              <a:rPr lang="en-US" sz="1200" dirty="0" err="1">
                <a:latin typeface="Sassoon Primary"/>
              </a:rPr>
              <a:t>Gravett</a:t>
            </a:r>
            <a:endParaRPr lang="en-GB" sz="1200" dirty="0">
              <a:latin typeface="Sassoon Primary"/>
            </a:endParaRPr>
          </a:p>
        </p:txBody>
      </p:sp>
      <p:sp>
        <p:nvSpPr>
          <p:cNvPr id="398" name="TextBox 397"/>
          <p:cNvSpPr txBox="1"/>
          <p:nvPr/>
        </p:nvSpPr>
        <p:spPr>
          <a:xfrm>
            <a:off x="2487343" y="12351216"/>
            <a:ext cx="9263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Sassoon Primary"/>
              </a:rPr>
              <a:t>Traction Man: </a:t>
            </a:r>
          </a:p>
          <a:p>
            <a:pPr algn="ctr"/>
            <a:r>
              <a:rPr lang="en-US" sz="1200" dirty="0">
                <a:latin typeface="Sassoon Primary"/>
              </a:rPr>
              <a:t>Mini Grey</a:t>
            </a:r>
            <a:endParaRPr lang="en-GB" sz="1200" dirty="0">
              <a:latin typeface="Sassoon Primary"/>
            </a:endParaRPr>
          </a:p>
        </p:txBody>
      </p:sp>
      <p:cxnSp>
        <p:nvCxnSpPr>
          <p:cNvPr id="407" name="Straight Connector 406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3292626" y="12147521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8" name="Straight Connector 407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3323070" y="14406779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9" name="Straight Connector 408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7299606" y="14410525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7" name="Rectangle 456"/>
          <p:cNvSpPr/>
          <p:nvPr/>
        </p:nvSpPr>
        <p:spPr>
          <a:xfrm rot="5400000">
            <a:off x="3669967" y="2339191"/>
            <a:ext cx="439420" cy="78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3292149" y="10003554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8" name="Straight Connector 427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91954" y="12146698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7272471" y="12141809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3" name="TextBox 432"/>
          <p:cNvSpPr txBox="1"/>
          <p:nvPr/>
        </p:nvSpPr>
        <p:spPr>
          <a:xfrm>
            <a:off x="4556787" y="12346232"/>
            <a:ext cx="1495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Sassoon Primary"/>
              </a:rPr>
              <a:t>The Sheep Pig:</a:t>
            </a:r>
          </a:p>
          <a:p>
            <a:pPr algn="ctr"/>
            <a:r>
              <a:rPr lang="en-US" sz="1200" dirty="0">
                <a:latin typeface="Sassoon Primary"/>
              </a:rPr>
              <a:t>Dick King-Smith</a:t>
            </a:r>
            <a:endParaRPr lang="en-GB" sz="1200" dirty="0">
              <a:latin typeface="Sassoon Primary"/>
            </a:endParaRPr>
          </a:p>
        </p:txBody>
      </p: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70758" y="10002120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7272471" y="10033224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6" name="TextBox 435"/>
          <p:cNvSpPr txBox="1"/>
          <p:nvPr/>
        </p:nvSpPr>
        <p:spPr>
          <a:xfrm>
            <a:off x="2487672" y="8019582"/>
            <a:ext cx="15987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Sassoon Primary"/>
              </a:rPr>
              <a:t>Katherine </a:t>
            </a:r>
            <a:r>
              <a:rPr lang="en-US" sz="1200" b="1" dirty="0" err="1">
                <a:latin typeface="Sassoon Primary"/>
              </a:rPr>
              <a:t>Rundell</a:t>
            </a:r>
            <a:r>
              <a:rPr lang="en-US" sz="1200" b="1" dirty="0">
                <a:latin typeface="Sassoon Primary"/>
              </a:rPr>
              <a:t>:</a:t>
            </a:r>
          </a:p>
          <a:p>
            <a:pPr algn="ctr"/>
            <a:r>
              <a:rPr lang="en-US" sz="1200" dirty="0">
                <a:latin typeface="Sassoon Primary"/>
              </a:rPr>
              <a:t>The Explorer</a:t>
            </a:r>
            <a:endParaRPr lang="en-GB" sz="1200" dirty="0">
              <a:latin typeface="Sassoon Primary"/>
            </a:endParaRPr>
          </a:p>
        </p:txBody>
      </p:sp>
      <p:sp>
        <p:nvSpPr>
          <p:cNvPr id="437" name="TextBox 436"/>
          <p:cNvSpPr txBox="1"/>
          <p:nvPr/>
        </p:nvSpPr>
        <p:spPr>
          <a:xfrm>
            <a:off x="2649014" y="10238426"/>
            <a:ext cx="1233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>
                <a:latin typeface="Sassoon Primary"/>
              </a:rPr>
              <a:t>Stig</a:t>
            </a:r>
            <a:r>
              <a:rPr lang="en-US" sz="1200" b="1" dirty="0">
                <a:latin typeface="Sassoon Primary"/>
              </a:rPr>
              <a:t> of the Dump:</a:t>
            </a:r>
          </a:p>
          <a:p>
            <a:pPr algn="ctr"/>
            <a:r>
              <a:rPr lang="en-US" sz="1200" dirty="0">
                <a:latin typeface="Sassoon Primary"/>
              </a:rPr>
              <a:t>Clive King</a:t>
            </a:r>
          </a:p>
        </p:txBody>
      </p:sp>
      <p:sp>
        <p:nvSpPr>
          <p:cNvPr id="438" name="TextBox 437"/>
          <p:cNvSpPr txBox="1"/>
          <p:nvPr/>
        </p:nvSpPr>
        <p:spPr>
          <a:xfrm>
            <a:off x="4486962" y="10198076"/>
            <a:ext cx="1592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Sassoon Primary"/>
              </a:rPr>
              <a:t>Charlie Changes into a Chicken:</a:t>
            </a:r>
          </a:p>
          <a:p>
            <a:pPr algn="ctr"/>
            <a:r>
              <a:rPr lang="en-US" sz="1200" dirty="0">
                <a:latin typeface="Sassoon Primary"/>
              </a:rPr>
              <a:t>Sam Copeland</a:t>
            </a:r>
            <a:endParaRPr lang="en-GB" sz="1200" dirty="0">
              <a:latin typeface="Sassoon Primary"/>
            </a:endParaRPr>
          </a:p>
        </p:txBody>
      </p:sp>
      <p:cxnSp>
        <p:nvCxnSpPr>
          <p:cNvPr id="464" name="Straight Connector 463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57706" y="16541632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6" name="Straight Connector 465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3265761" y="7807255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7" name="Straight Connector 466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66844" y="7807255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8" name="Straight Connector 467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7276963" y="7807255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9" name="TextBox 468"/>
          <p:cNvSpPr txBox="1"/>
          <p:nvPr/>
        </p:nvSpPr>
        <p:spPr>
          <a:xfrm>
            <a:off x="6075874" y="10248149"/>
            <a:ext cx="24576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Sassoon Primary"/>
              </a:rPr>
              <a:t>How to Train your Dragon: </a:t>
            </a:r>
          </a:p>
          <a:p>
            <a:pPr algn="ctr"/>
            <a:r>
              <a:rPr lang="en-US" sz="1200" dirty="0">
                <a:latin typeface="Sassoon Primary"/>
              </a:rPr>
              <a:t>Cressida Cowell</a:t>
            </a:r>
            <a:endParaRPr lang="en-GB" sz="1200" dirty="0">
              <a:latin typeface="Sassoon Primary"/>
            </a:endParaRPr>
          </a:p>
        </p:txBody>
      </p:sp>
      <p:sp>
        <p:nvSpPr>
          <p:cNvPr id="470" name="TextBox 469"/>
          <p:cNvSpPr txBox="1"/>
          <p:nvPr/>
        </p:nvSpPr>
        <p:spPr>
          <a:xfrm>
            <a:off x="6125011" y="8038604"/>
            <a:ext cx="229366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Sassoon Primary"/>
              </a:rPr>
              <a:t>Empire’s End – A Roman Story:</a:t>
            </a:r>
          </a:p>
          <a:p>
            <a:pPr algn="ctr"/>
            <a:r>
              <a:rPr lang="en-US" sz="1100" dirty="0">
                <a:latin typeface="Sassoon Primary"/>
              </a:rPr>
              <a:t>Leila Rasheed</a:t>
            </a:r>
            <a:endParaRPr lang="en-GB" sz="1100" dirty="0">
              <a:latin typeface="Sassoon Primary"/>
            </a:endParaRPr>
          </a:p>
        </p:txBody>
      </p:sp>
      <p:sp>
        <p:nvSpPr>
          <p:cNvPr id="471" name="TextBox 470"/>
          <p:cNvSpPr txBox="1"/>
          <p:nvPr/>
        </p:nvSpPr>
        <p:spPr>
          <a:xfrm>
            <a:off x="4568661" y="8027469"/>
            <a:ext cx="14250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Sassoon Primary"/>
              </a:rPr>
              <a:t>Charlie &amp; the Chocolate Factory:</a:t>
            </a:r>
          </a:p>
          <a:p>
            <a:pPr algn="ctr"/>
            <a:r>
              <a:rPr lang="en-US" sz="1200" dirty="0">
                <a:latin typeface="Sassoon Primary"/>
              </a:rPr>
              <a:t>Roald Dahl</a:t>
            </a:r>
            <a:endParaRPr lang="en-GB" sz="1200" dirty="0">
              <a:latin typeface="Sassoon Primary"/>
            </a:endParaRPr>
          </a:p>
        </p:txBody>
      </p:sp>
      <p:cxnSp>
        <p:nvCxnSpPr>
          <p:cNvPr id="483" name="Straight Connector 482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3265760" y="5705868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4" name="Straight Connector 483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66842" y="5705868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5" name="Straight Connector 484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7281731" y="5692433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6" name="Straight Connector 485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3265760" y="3506407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7" name="Straight Connector 486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5277703" y="3496087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31FD9927-9543-418F-A556-5C1E32CF222A}"/>
              </a:ext>
            </a:extLst>
          </p:cNvPr>
          <p:cNvCxnSpPr>
            <a:cxnSpLocks/>
          </p:cNvCxnSpPr>
          <p:nvPr/>
        </p:nvCxnSpPr>
        <p:spPr>
          <a:xfrm flipV="1">
            <a:off x="7281730" y="3502202"/>
            <a:ext cx="1" cy="203695"/>
          </a:xfrm>
          <a:prstGeom prst="line">
            <a:avLst/>
          </a:prstGeom>
          <a:ln w="28575">
            <a:solidFill>
              <a:srgbClr val="C8D703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9" name="TextBox 488"/>
          <p:cNvSpPr txBox="1"/>
          <p:nvPr/>
        </p:nvSpPr>
        <p:spPr>
          <a:xfrm>
            <a:off x="6591875" y="3724774"/>
            <a:ext cx="13834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>
                <a:latin typeface="Sassoon Primary"/>
              </a:rPr>
              <a:t>Cogheart</a:t>
            </a:r>
            <a:r>
              <a:rPr lang="en-US" sz="1200" b="1" dirty="0">
                <a:latin typeface="Sassoon Primary"/>
              </a:rPr>
              <a:t>:</a:t>
            </a:r>
          </a:p>
          <a:p>
            <a:pPr algn="ctr"/>
            <a:r>
              <a:rPr lang="en-US" sz="1200" dirty="0">
                <a:latin typeface="Sassoon Primary"/>
              </a:rPr>
              <a:t>Peter </a:t>
            </a:r>
            <a:r>
              <a:rPr lang="en-US" sz="1200" dirty="0" err="1">
                <a:latin typeface="Sassoon Primary"/>
              </a:rPr>
              <a:t>Bunzel</a:t>
            </a:r>
            <a:endParaRPr lang="en-GB" sz="1200" dirty="0">
              <a:latin typeface="Sassoon Primary"/>
            </a:endParaRPr>
          </a:p>
        </p:txBody>
      </p:sp>
      <p:sp>
        <p:nvSpPr>
          <p:cNvPr id="490" name="TextBox 489"/>
          <p:cNvSpPr txBox="1"/>
          <p:nvPr/>
        </p:nvSpPr>
        <p:spPr>
          <a:xfrm>
            <a:off x="6533587" y="5932926"/>
            <a:ext cx="15529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Sassoon Primary"/>
              </a:rPr>
              <a:t>Treason:</a:t>
            </a:r>
          </a:p>
          <a:p>
            <a:pPr algn="ctr"/>
            <a:r>
              <a:rPr lang="en-US" sz="1200" dirty="0" err="1">
                <a:latin typeface="Sassoon Primary"/>
              </a:rPr>
              <a:t>Berty</a:t>
            </a:r>
            <a:r>
              <a:rPr lang="en-US" sz="1200" dirty="0">
                <a:latin typeface="Sassoon Primary"/>
              </a:rPr>
              <a:t> Doherty</a:t>
            </a:r>
            <a:endParaRPr lang="en-GB" sz="1200" dirty="0">
              <a:latin typeface="Sassoon Primary"/>
            </a:endParaRPr>
          </a:p>
        </p:txBody>
      </p:sp>
      <p:sp>
        <p:nvSpPr>
          <p:cNvPr id="491" name="TextBox 490"/>
          <p:cNvSpPr txBox="1"/>
          <p:nvPr/>
        </p:nvSpPr>
        <p:spPr>
          <a:xfrm>
            <a:off x="4429716" y="5942812"/>
            <a:ext cx="16898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Sassoon Primary"/>
              </a:rPr>
              <a:t>Emma Carroll:</a:t>
            </a:r>
          </a:p>
          <a:p>
            <a:pPr algn="ctr"/>
            <a:r>
              <a:rPr lang="en-US" sz="1200" dirty="0">
                <a:latin typeface="Sassoon Primary"/>
              </a:rPr>
              <a:t>Secrets of a Sun King</a:t>
            </a:r>
            <a:endParaRPr lang="en-GB" sz="1200" dirty="0">
              <a:latin typeface="Sassoon Primary"/>
            </a:endParaRPr>
          </a:p>
        </p:txBody>
      </p:sp>
      <p:sp>
        <p:nvSpPr>
          <p:cNvPr id="492" name="TextBox 491"/>
          <p:cNvSpPr txBox="1"/>
          <p:nvPr/>
        </p:nvSpPr>
        <p:spPr>
          <a:xfrm>
            <a:off x="2470348" y="3713331"/>
            <a:ext cx="1657597" cy="4658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Sassoon Primary"/>
              </a:rPr>
              <a:t>Windrush Child: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1200" dirty="0">
                <a:latin typeface="Sassoon Primary"/>
              </a:rPr>
              <a:t>Benjamin Zephaniah</a:t>
            </a:r>
            <a:endParaRPr lang="en-GB" sz="1200" dirty="0">
              <a:latin typeface="Sassoon Primary"/>
            </a:endParaRPr>
          </a:p>
        </p:txBody>
      </p:sp>
      <p:sp>
        <p:nvSpPr>
          <p:cNvPr id="493" name="TextBox 492"/>
          <p:cNvSpPr txBox="1"/>
          <p:nvPr/>
        </p:nvSpPr>
        <p:spPr>
          <a:xfrm>
            <a:off x="4255890" y="3699991"/>
            <a:ext cx="20440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Sassoon Primary"/>
              </a:rPr>
              <a:t>Goodnight Mister Tom:</a:t>
            </a:r>
          </a:p>
          <a:p>
            <a:pPr algn="ctr"/>
            <a:r>
              <a:rPr lang="en-US" sz="1200" dirty="0">
                <a:latin typeface="Sassoon Primary"/>
              </a:rPr>
              <a:t>Michelle </a:t>
            </a:r>
            <a:r>
              <a:rPr lang="en-US" sz="1200" dirty="0" err="1">
                <a:latin typeface="Sassoon Primary"/>
              </a:rPr>
              <a:t>Magorian</a:t>
            </a:r>
            <a:endParaRPr lang="en-GB" sz="1200" dirty="0">
              <a:latin typeface="Sassoon Primary"/>
            </a:endParaRPr>
          </a:p>
        </p:txBody>
      </p:sp>
      <p:sp>
        <p:nvSpPr>
          <p:cNvPr id="494" name="TextBox 493"/>
          <p:cNvSpPr txBox="1"/>
          <p:nvPr/>
        </p:nvSpPr>
        <p:spPr>
          <a:xfrm>
            <a:off x="2434191" y="5902110"/>
            <a:ext cx="1672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err="1">
                <a:latin typeface="Sassoon Primary"/>
              </a:rPr>
              <a:t>Maz</a:t>
            </a:r>
            <a:r>
              <a:rPr lang="en-US" sz="1200" b="1" dirty="0">
                <a:latin typeface="Sassoon Primary"/>
              </a:rPr>
              <a:t> Evans:</a:t>
            </a:r>
          </a:p>
          <a:p>
            <a:pPr algn="ctr"/>
            <a:r>
              <a:rPr lang="en-US" sz="1200" dirty="0">
                <a:latin typeface="Sassoon Primary"/>
              </a:rPr>
              <a:t>Who let the Gods </a:t>
            </a:r>
            <a:r>
              <a:rPr lang="en-US" sz="1200" dirty="0"/>
              <a:t>Out</a:t>
            </a:r>
            <a:endParaRPr lang="en-GB" sz="1200" dirty="0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241" y="30724591"/>
            <a:ext cx="61075" cy="45719"/>
          </a:xfrm>
          <a:prstGeom prst="rect">
            <a:avLst/>
          </a:prstGeom>
        </p:spPr>
      </p:pic>
      <p:sp>
        <p:nvSpPr>
          <p:cNvPr id="199" name="TextBox 198"/>
          <p:cNvSpPr txBox="1"/>
          <p:nvPr/>
        </p:nvSpPr>
        <p:spPr>
          <a:xfrm>
            <a:off x="4444252" y="16693154"/>
            <a:ext cx="166074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>
                <a:latin typeface="Sassoon Primary"/>
              </a:rPr>
              <a:t>See the St. Luke’s Reading Spine documentation</a:t>
            </a:r>
            <a:endParaRPr lang="en-GB" sz="1050" dirty="0">
              <a:latin typeface="Sassoon Primary"/>
            </a:endParaRPr>
          </a:p>
        </p:txBody>
      </p:sp>
      <p:pic>
        <p:nvPicPr>
          <p:cNvPr id="7" name="Picture 2" descr="Goodnight Mister Tom: Michelle Magorian (A Puffin Book) : Magorian,  Michelle: Amazon.co.uk: Books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397" y="2052924"/>
            <a:ext cx="867997" cy="133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Cogheart (The Cogheart Adventures #1): The bestselling, heart-stopping  adventure! : Peter Bunzl: Amazon.co.uk: Book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1491" y="2066721"/>
            <a:ext cx="881957" cy="1344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ho Let the Gods Out?: the first EPIC adventure in Maz Evans's laugh-out-loud  hilarious series: Amazon.co.uk: Evans, Maz: 9781910655412: Book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2431" y="4340947"/>
            <a:ext cx="845009" cy="1273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crets of a Sun Ki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397" y="4257013"/>
            <a:ext cx="869972" cy="1336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Treason : Doherty, Berlie: Amazon.co.uk: Books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5123" y="4244207"/>
            <a:ext cx="884267" cy="136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harlie and the Chocolate Factory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397" y="6406642"/>
            <a:ext cx="852319" cy="1309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How To Train Your Dragon: Book 1 : Cowell, Cressida: Amazon.co.uk: Books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394" y="8599723"/>
            <a:ext cx="874618" cy="1341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tig of the Dump (A Puffin Book) : King, Clive, Ardizzone, Edward:  Amazon.co.uk: Books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640" y="8628434"/>
            <a:ext cx="847100" cy="1300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Meerkat Mail : Gravett, Emily: Amazon.co.uk: Books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291" y="11101406"/>
            <a:ext cx="989877" cy="790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https://d3ddkgxe55ca6c.cloudfront.net/assets/t1573656903/a/2a/ce/184795-ml-1866119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7442" y="6438940"/>
            <a:ext cx="851570" cy="1304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Toby and The Great Fire Of London (Hopscotch: Histories) : Nash, Margaret,  Cope, Jane: Amazon.co.uk: Books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6963" y="11023985"/>
            <a:ext cx="698657" cy="9895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The Sheep-Pig - Dick King-Smith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670" y="10802697"/>
            <a:ext cx="797783" cy="1227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0" name="Picture 36" descr="A Bear Called Paddington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122" y="11013282"/>
            <a:ext cx="705020" cy="1089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2" name="Picture 38" descr="Beegu | Centre for Literacy in Primary Education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9629" y="26336995"/>
            <a:ext cx="135825" cy="115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4" name="Picture 40" descr="Traction Man Is Here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839" y="10965735"/>
            <a:ext cx="784786" cy="895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8" name="TextBox 247"/>
          <p:cNvSpPr txBox="1"/>
          <p:nvPr/>
        </p:nvSpPr>
        <p:spPr>
          <a:xfrm>
            <a:off x="6180390" y="12344391"/>
            <a:ext cx="108250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00" b="1" dirty="0">
                <a:latin typeface="Sassoon Primary"/>
              </a:rPr>
              <a:t>A Bear Called Paddington: </a:t>
            </a:r>
            <a:r>
              <a:rPr lang="en-US" sz="1100" dirty="0">
                <a:latin typeface="Sassoon Primary"/>
              </a:rPr>
              <a:t>Michael Bond</a:t>
            </a:r>
            <a:endParaRPr lang="en-GB" sz="1100" dirty="0">
              <a:latin typeface="Sassoon Primary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 rot="21058765">
            <a:off x="7181551" y="15796392"/>
            <a:ext cx="961081" cy="9192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 rot="450909">
            <a:off x="6225082" y="15784296"/>
            <a:ext cx="943953" cy="96999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 rot="21126205">
            <a:off x="5349634" y="15791451"/>
            <a:ext cx="881039" cy="90485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 rot="345305">
            <a:off x="4494871" y="15791052"/>
            <a:ext cx="834662" cy="8890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 rot="21264715">
            <a:off x="3249952" y="15792248"/>
            <a:ext cx="1268142" cy="934686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 rot="304406">
            <a:off x="2582995" y="15802644"/>
            <a:ext cx="716363" cy="99009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F1876088-E0F0-4F4A-B4E7-1604BEB573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9770" y="2055744"/>
            <a:ext cx="831975" cy="1276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Explorer: From the author of the internationally bestselling phenomenon Impossible Creatures">
            <a:extLst>
              <a:ext uri="{FF2B5EF4-FFF2-40B4-BE49-F238E27FC236}">
                <a16:creationId xmlns:a16="http://schemas.microsoft.com/office/drawing/2014/main" id="{3446E989-877C-42F5-95E8-03304A633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3486" y="6359928"/>
            <a:ext cx="847147" cy="129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8F9EB4-4B07-4A40-8F7B-45592E15C239}"/>
              </a:ext>
            </a:extLst>
          </p:cNvPr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4860037" y="8634735"/>
            <a:ext cx="835331" cy="1276200"/>
          </a:xfrm>
          <a:prstGeom prst="rect">
            <a:avLst/>
          </a:prstGeom>
        </p:spPr>
      </p:pic>
      <p:pic>
        <p:nvPicPr>
          <p:cNvPr id="17" name="Picture 2" descr="What the Ladybird Heard - Scholastic Shop">
            <a:extLst>
              <a:ext uri="{FF2B5EF4-FFF2-40B4-BE49-F238E27FC236}">
                <a16:creationId xmlns:a16="http://schemas.microsoft.com/office/drawing/2014/main" id="{9EBB064F-7E40-4D0D-AA24-86F69C0AC0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954" y="13585172"/>
            <a:ext cx="559496" cy="56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C93410E-E349-4B5A-AC2F-68D99FFE17FD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2484260" y="13461504"/>
            <a:ext cx="542459" cy="680850"/>
          </a:xfrm>
          <a:prstGeom prst="rect">
            <a:avLst/>
          </a:prstGeom>
        </p:spPr>
      </p:pic>
      <p:pic>
        <p:nvPicPr>
          <p:cNvPr id="20" name="Picture 4" descr="Guy Fawkes Facts for Kids to Discover">
            <a:extLst>
              <a:ext uri="{FF2B5EF4-FFF2-40B4-BE49-F238E27FC236}">
                <a16:creationId xmlns:a16="http://schemas.microsoft.com/office/drawing/2014/main" id="{9E708076-B7AD-44CD-9155-8CFCD0AA27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865" y="13361165"/>
            <a:ext cx="528840" cy="782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7" name="TextBox 136">
            <a:extLst>
              <a:ext uri="{FF2B5EF4-FFF2-40B4-BE49-F238E27FC236}">
                <a16:creationId xmlns:a16="http://schemas.microsoft.com/office/drawing/2014/main" id="{D3CE8065-66CD-49C7-86E1-2B8B9471C6C6}"/>
              </a:ext>
            </a:extLst>
          </p:cNvPr>
          <p:cNvSpPr txBox="1"/>
          <p:nvPr/>
        </p:nvSpPr>
        <p:spPr>
          <a:xfrm>
            <a:off x="2244839" y="14622057"/>
            <a:ext cx="2184401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>
                <a:latin typeface="Sassoon Primary"/>
              </a:rPr>
              <a:t>Gunpowder Plot: </a:t>
            </a:r>
          </a:p>
          <a:p>
            <a:pPr algn="ctr"/>
            <a:r>
              <a:rPr lang="en-US" sz="1050" dirty="0">
                <a:latin typeface="Sassoon Primary"/>
              </a:rPr>
              <a:t>Gillian Clements</a:t>
            </a:r>
          </a:p>
          <a:p>
            <a:pPr algn="ctr"/>
            <a:r>
              <a:rPr lang="en-US" sz="1050" b="1" dirty="0">
                <a:latin typeface="Sassoon Primary"/>
              </a:rPr>
              <a:t>What the Ladybird Heard:</a:t>
            </a:r>
          </a:p>
          <a:p>
            <a:pPr algn="ctr"/>
            <a:r>
              <a:rPr lang="en-US" sz="1050" dirty="0">
                <a:latin typeface="Sassoon Primary"/>
              </a:rPr>
              <a:t>Julia Donaldson</a:t>
            </a:r>
          </a:p>
          <a:p>
            <a:pPr algn="ctr"/>
            <a:r>
              <a:rPr lang="en-US" sz="1050" b="1" dirty="0">
                <a:latin typeface="Sassoon Primary"/>
              </a:rPr>
              <a:t>Pass the Jam Jim:</a:t>
            </a:r>
          </a:p>
          <a:p>
            <a:pPr algn="ctr"/>
            <a:r>
              <a:rPr lang="en-GB" sz="1050" dirty="0">
                <a:latin typeface="Sassoon Primary"/>
              </a:rPr>
              <a:t>Kaye </a:t>
            </a:r>
            <a:r>
              <a:rPr lang="en-GB" sz="1050" dirty="0" err="1">
                <a:latin typeface="Sassoon Primary"/>
              </a:rPr>
              <a:t>Umansky</a:t>
            </a:r>
            <a:endParaRPr lang="en-GB" sz="1050" dirty="0">
              <a:latin typeface="Sassoon Primary"/>
            </a:endParaRPr>
          </a:p>
          <a:p>
            <a:pPr algn="ctr"/>
            <a:endParaRPr lang="en-GB" sz="1050" dirty="0">
              <a:latin typeface="Sassoon Primary"/>
            </a:endParaRP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A59A2002-8BB2-41C3-BF1C-A85F88BC9EC3}"/>
              </a:ext>
            </a:extLst>
          </p:cNvPr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24" y="497360"/>
            <a:ext cx="1288328" cy="1353560"/>
          </a:xfrm>
          <a:prstGeom prst="rect">
            <a:avLst/>
          </a:prstGeom>
        </p:spPr>
      </p:pic>
      <p:pic>
        <p:nvPicPr>
          <p:cNvPr id="1030" name="Picture 6" descr="Neil Armstrong (82) (Little People, BIG DREAMS) : Sanchez Vegara, Maria  Isabel, Jacques, Christophe: Amazon.co.uk: Books">
            <a:extLst>
              <a:ext uri="{FF2B5EF4-FFF2-40B4-BE49-F238E27FC236}">
                <a16:creationId xmlns:a16="http://schemas.microsoft.com/office/drawing/2014/main" id="{DE25C7FB-BA88-4CB2-8D7B-92AF7E8C79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1568" y="13510555"/>
            <a:ext cx="482003" cy="590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10" descr="Journey (Aaron Becker's Wordless Trilogy, 1): Amazon.co.uk: Becker, Aaron:  9780763660536: Books">
            <a:extLst>
              <a:ext uri="{FF2B5EF4-FFF2-40B4-BE49-F238E27FC236}">
                <a16:creationId xmlns:a16="http://schemas.microsoft.com/office/drawing/2014/main" id="{82C886FE-46BE-419F-A6F5-428EA12CB1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421" y="13483910"/>
            <a:ext cx="627895" cy="563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12" descr="The Way Back Home">
            <a:extLst>
              <a:ext uri="{FF2B5EF4-FFF2-40B4-BE49-F238E27FC236}">
                <a16:creationId xmlns:a16="http://schemas.microsoft.com/office/drawing/2014/main" id="{A723F58F-BE5A-4EBF-BCAD-3740C9AC16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91" y="13494544"/>
            <a:ext cx="632001" cy="651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6" name="TextBox 145">
            <a:extLst>
              <a:ext uri="{FF2B5EF4-FFF2-40B4-BE49-F238E27FC236}">
                <a16:creationId xmlns:a16="http://schemas.microsoft.com/office/drawing/2014/main" id="{B58290AC-53AA-4C30-8FEE-B0FEA16CB1BA}"/>
              </a:ext>
            </a:extLst>
          </p:cNvPr>
          <p:cNvSpPr txBox="1"/>
          <p:nvPr/>
        </p:nvSpPr>
        <p:spPr>
          <a:xfrm>
            <a:off x="4185501" y="14606243"/>
            <a:ext cx="2184401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>
                <a:latin typeface="Sassoon Primary"/>
              </a:rPr>
              <a:t>Journey: </a:t>
            </a:r>
          </a:p>
          <a:p>
            <a:pPr algn="ctr"/>
            <a:r>
              <a:rPr lang="en-US" sz="1050" dirty="0">
                <a:latin typeface="Sassoon Primary"/>
              </a:rPr>
              <a:t>Aaron </a:t>
            </a:r>
            <a:r>
              <a:rPr lang="en-US" sz="1050" dirty="0" err="1">
                <a:latin typeface="Sassoon Primary"/>
              </a:rPr>
              <a:t>Bcker</a:t>
            </a:r>
            <a:endParaRPr lang="en-US" sz="1050" dirty="0">
              <a:latin typeface="Sassoon Primary"/>
            </a:endParaRPr>
          </a:p>
          <a:p>
            <a:pPr algn="ctr"/>
            <a:r>
              <a:rPr lang="en-US" sz="1050" b="1" dirty="0">
                <a:latin typeface="Sassoon Primary"/>
              </a:rPr>
              <a:t>Neil Armstrong:</a:t>
            </a:r>
          </a:p>
          <a:p>
            <a:pPr algn="ctr"/>
            <a:r>
              <a:rPr lang="en-US" sz="1050" dirty="0">
                <a:latin typeface="Sassoon Primary"/>
              </a:rPr>
              <a:t>Maria Isabel Sanchez</a:t>
            </a:r>
          </a:p>
          <a:p>
            <a:pPr algn="ctr"/>
            <a:r>
              <a:rPr lang="en-US" sz="1050" b="1" dirty="0">
                <a:latin typeface="Sassoon Primary"/>
              </a:rPr>
              <a:t>The Way Back Home:</a:t>
            </a:r>
          </a:p>
          <a:p>
            <a:pPr algn="ctr"/>
            <a:r>
              <a:rPr lang="en-GB" sz="1050" dirty="0">
                <a:latin typeface="Sassoon Primary"/>
              </a:rPr>
              <a:t>Oliver Jeffers</a:t>
            </a:r>
          </a:p>
          <a:p>
            <a:pPr algn="ctr"/>
            <a:endParaRPr lang="en-GB" sz="1050" dirty="0">
              <a:latin typeface="Sassoon Primary"/>
            </a:endParaRPr>
          </a:p>
        </p:txBody>
      </p:sp>
      <p:pic>
        <p:nvPicPr>
          <p:cNvPr id="1040" name="Picture 16" descr="The Lighthouse Keeper's Lunch">
            <a:extLst>
              <a:ext uri="{FF2B5EF4-FFF2-40B4-BE49-F238E27FC236}">
                <a16:creationId xmlns:a16="http://schemas.microsoft.com/office/drawing/2014/main" id="{40C94843-8A16-4B4F-BF8D-646E21852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5819" y="13522399"/>
            <a:ext cx="507348" cy="59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8" name="TextBox 147">
            <a:extLst>
              <a:ext uri="{FF2B5EF4-FFF2-40B4-BE49-F238E27FC236}">
                <a16:creationId xmlns:a16="http://schemas.microsoft.com/office/drawing/2014/main" id="{D2A23432-A441-4A20-AA9D-C4A957B62C80}"/>
              </a:ext>
            </a:extLst>
          </p:cNvPr>
          <p:cNvSpPr txBox="1"/>
          <p:nvPr/>
        </p:nvSpPr>
        <p:spPr>
          <a:xfrm>
            <a:off x="6206920" y="14606242"/>
            <a:ext cx="2184401" cy="1223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>
                <a:latin typeface="Sassoon Primary"/>
              </a:rPr>
              <a:t>The Lighthouse Keeper’s Lunch: </a:t>
            </a:r>
          </a:p>
          <a:p>
            <a:pPr algn="ctr"/>
            <a:r>
              <a:rPr lang="en-US" sz="1050" dirty="0">
                <a:latin typeface="Sassoon Primary"/>
              </a:rPr>
              <a:t>Ronda &amp; David Armitage</a:t>
            </a:r>
          </a:p>
          <a:p>
            <a:pPr algn="ctr"/>
            <a:r>
              <a:rPr lang="en-US" sz="1050" b="1" dirty="0">
                <a:latin typeface="Sassoon Primary"/>
              </a:rPr>
              <a:t>The Tiny Seed:</a:t>
            </a:r>
          </a:p>
          <a:p>
            <a:pPr algn="ctr"/>
            <a:r>
              <a:rPr lang="en-US" sz="1050" dirty="0">
                <a:latin typeface="Sassoon Primary"/>
              </a:rPr>
              <a:t>Eric Carle</a:t>
            </a:r>
          </a:p>
          <a:p>
            <a:pPr algn="ctr"/>
            <a:r>
              <a:rPr lang="en-US" sz="1050" b="1" dirty="0">
                <a:latin typeface="Sassoon Primary"/>
              </a:rPr>
              <a:t>Out and About:</a:t>
            </a:r>
          </a:p>
          <a:p>
            <a:pPr algn="ctr"/>
            <a:r>
              <a:rPr lang="en-GB" sz="1050" dirty="0">
                <a:latin typeface="Sassoon Primary"/>
              </a:rPr>
              <a:t>Shirley Hughes</a:t>
            </a:r>
          </a:p>
          <a:p>
            <a:pPr algn="ctr"/>
            <a:endParaRPr lang="en-GB" sz="1050" dirty="0">
              <a:latin typeface="Sassoon Primary"/>
            </a:endParaRPr>
          </a:p>
        </p:txBody>
      </p:sp>
      <p:pic>
        <p:nvPicPr>
          <p:cNvPr id="1042" name="Picture 18" descr="The Tiny Seed : Carle, Eric: Amazon.co.uk: Books">
            <a:extLst>
              <a:ext uri="{FF2B5EF4-FFF2-40B4-BE49-F238E27FC236}">
                <a16:creationId xmlns:a16="http://schemas.microsoft.com/office/drawing/2014/main" id="{D7F682D0-D9C7-438C-B6AC-B165DE0DE3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081" y="13522399"/>
            <a:ext cx="411273" cy="574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20" descr="Out and About: A First Book of Poems : Hughes, Shirley, Hughes, Shirley:  Amazon.co.uk: Books">
            <a:extLst>
              <a:ext uri="{FF2B5EF4-FFF2-40B4-BE49-F238E27FC236}">
                <a16:creationId xmlns:a16="http://schemas.microsoft.com/office/drawing/2014/main" id="{E98FA506-0192-46CC-BE21-0AFC2B12AD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0768" y="13556930"/>
            <a:ext cx="460499" cy="558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43210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13293</TotalTime>
  <Words>232</Words>
  <Application>Microsoft Office PowerPoint</Application>
  <PresentationFormat>Custom</PresentationFormat>
  <Paragraphs>71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Sassoon Primary</vt:lpstr>
      <vt:lpstr>SassoonPrimaryInfant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 Peachey</dc:creator>
  <cp:lastModifiedBy>Peter Phillips</cp:lastModifiedBy>
  <cp:revision>436</cp:revision>
  <cp:lastPrinted>2025-05-26T09:09:53Z</cp:lastPrinted>
  <dcterms:created xsi:type="dcterms:W3CDTF">2018-02-08T08:28:53Z</dcterms:created>
  <dcterms:modified xsi:type="dcterms:W3CDTF">2025-09-08T08:44:33Z</dcterms:modified>
</cp:coreProperties>
</file>