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7"/>
  </p:sldMasterIdLst>
  <p:notesMasterIdLst>
    <p:notesMasterId r:id="rId24"/>
  </p:notesMasterIdLst>
  <p:handoutMasterIdLst>
    <p:handoutMasterId r:id="rId25"/>
  </p:handoutMasterIdLst>
  <p:sldIdLst>
    <p:sldId id="256" r:id="rId8"/>
    <p:sldId id="257" r:id="rId9"/>
    <p:sldId id="258" r:id="rId10"/>
    <p:sldId id="259" r:id="rId11"/>
    <p:sldId id="261" r:id="rId12"/>
    <p:sldId id="260" r:id="rId13"/>
    <p:sldId id="262" r:id="rId14"/>
    <p:sldId id="263" r:id="rId15"/>
    <p:sldId id="265" r:id="rId16"/>
    <p:sldId id="266" r:id="rId17"/>
    <p:sldId id="267" r:id="rId18"/>
    <p:sldId id="268" r:id="rId19"/>
    <p:sldId id="270" r:id="rId20"/>
    <p:sldId id="271" r:id="rId21"/>
    <p:sldId id="274" r:id="rId22"/>
    <p:sldId id="27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FFCC"/>
    <a:srgbClr val="FFFFFF"/>
    <a:srgbClr val="FFFF99"/>
    <a:srgbClr val="F6F6F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1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4.xml"/><Relationship Id="rId24" Type="http://schemas.openxmlformats.org/officeDocument/2006/relationships/notesMaster" Target="notesMasters/notesMaster1.xml"/><Relationship Id="rId5" Type="http://schemas.openxmlformats.org/officeDocument/2006/relationships/customXml" Target="../customXml/item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3D1CA-6CA1-1E43-A945-7EEBC0D5E56F}" type="datetimeFigureOut">
              <a:rPr lang="en-US" smtClean="0"/>
              <a:pPr/>
              <a:t>2/5/2021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0421F-D350-F141-AAC0-C78A68756E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652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E4270B-C58D-DD43-8329-B73C1477BA7E}" type="datetimeFigureOut">
              <a:rPr lang="en-US" smtClean="0"/>
              <a:pPr/>
              <a:t>2/5/2021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2082C-31B8-AB44-8099-091513F65D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760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7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4597573" y="1722318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4597573" y="3136736"/>
            <a:ext cx="4280492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0" name="Content Placeholder 12"/>
          <p:cNvSpPr>
            <a:spLocks noGrp="1"/>
          </p:cNvSpPr>
          <p:nvPr userDrawn="1">
            <p:ph sz="quarter" idx="11" hasCustomPrompt="1"/>
          </p:nvPr>
        </p:nvSpPr>
        <p:spPr>
          <a:xfrm>
            <a:off x="4597573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Date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6" y="6007565"/>
            <a:ext cx="2571821" cy="5822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72" y="0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rgbClr val="FFCC99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32" b="11495"/>
          <a:stretch/>
        </p:blipFill>
        <p:spPr>
          <a:xfrm>
            <a:off x="3067034" y="788276"/>
            <a:ext cx="6076966" cy="6069724"/>
          </a:xfrm>
          <a:prstGeom prst="rect">
            <a:avLst/>
          </a:prstGeom>
        </p:spPr>
      </p:pic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3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r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4" name="Picture 13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211767" y="1600200"/>
            <a:ext cx="6949363" cy="4191000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spcAft>
                <a:spcPts val="0"/>
              </a:spcAft>
              <a:defRPr sz="2200"/>
            </a:lvl1pPr>
            <a:lvl2pPr>
              <a:spcBef>
                <a:spcPts val="1200"/>
              </a:spcBef>
              <a:spcAft>
                <a:spcPts val="0"/>
              </a:spcAft>
              <a:defRPr sz="2200"/>
            </a:lvl2pPr>
            <a:lvl3pPr>
              <a:spcBef>
                <a:spcPts val="600"/>
              </a:spcBef>
              <a:spcAft>
                <a:spcPts val="0"/>
              </a:spcAft>
              <a:defRPr sz="2200"/>
            </a:lvl3pPr>
            <a:lvl4pPr>
              <a:spcBef>
                <a:spcPts val="600"/>
              </a:spcBef>
              <a:spcAft>
                <a:spcPts val="0"/>
              </a:spcAft>
              <a:defRPr sz="2200"/>
            </a:lvl4pPr>
            <a:lvl5pPr>
              <a:spcBef>
                <a:spcPts val="600"/>
              </a:spcBef>
              <a:spcAft>
                <a:spcPts val="0"/>
              </a:spcAft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Gree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Purpl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45149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45149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946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Blu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54843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54843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Oran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4713288" y="1395685"/>
            <a:ext cx="4113212" cy="4724128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395685"/>
            <a:ext cx="4115137" cy="47238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1" name="Picture 20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6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13288" y="5393424"/>
            <a:ext cx="4113212" cy="726096"/>
          </a:xfrm>
          <a:solidFill>
            <a:schemeClr val="tx2"/>
          </a:solidFill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2 images +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3"/>
          <p:cNvSpPr>
            <a:spLocks noGrp="1"/>
          </p:cNvSpPr>
          <p:nvPr>
            <p:ph sz="quarter" idx="16" hasCustomPrompt="1"/>
          </p:nvPr>
        </p:nvSpPr>
        <p:spPr>
          <a:xfrm>
            <a:off x="4713288" y="1401777"/>
            <a:ext cx="4113212" cy="2339454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1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4713288" y="3867126"/>
            <a:ext cx="4113212" cy="2340305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1777"/>
            <a:ext cx="4211752" cy="47273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714011" y="3364301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2"/>
          <p:cNvSpPr>
            <a:spLocks noGrp="1"/>
          </p:cNvSpPr>
          <p:nvPr>
            <p:ph type="body" sz="quarter" idx="15"/>
          </p:nvPr>
        </p:nvSpPr>
        <p:spPr>
          <a:xfrm>
            <a:off x="4714011" y="5829945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Picture 16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97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ull-out stats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39"/>
          <p:cNvSpPr>
            <a:spLocks noGrp="1"/>
          </p:cNvSpPr>
          <p:nvPr>
            <p:ph type="body" sz="quarter" idx="25"/>
          </p:nvPr>
        </p:nvSpPr>
        <p:spPr>
          <a:xfrm>
            <a:off x="4713288" y="1401933"/>
            <a:ext cx="1962150" cy="2147887"/>
          </a:xfrm>
          <a:solidFill>
            <a:schemeClr val="tx2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/>
          <p:cNvSpPr>
            <a:spLocks noGrp="1"/>
          </p:cNvSpPr>
          <p:nvPr>
            <p:ph type="body" sz="quarter" idx="26"/>
          </p:nvPr>
        </p:nvSpPr>
        <p:spPr>
          <a:xfrm>
            <a:off x="6864350" y="1401933"/>
            <a:ext cx="1962150" cy="2147887"/>
          </a:xfrm>
          <a:solidFill>
            <a:srgbClr val="8C4799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cxnSp>
        <p:nvCxnSpPr>
          <p:cNvPr id="23" name="Straight Connector 22"/>
          <p:cNvCxnSpPr/>
          <p:nvPr userDrawn="1"/>
        </p:nvCxnSpPr>
        <p:spPr>
          <a:xfrm>
            <a:off x="4859849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7030691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/>
          <p:cNvSpPr>
            <a:spLocks noGrp="1"/>
          </p:cNvSpPr>
          <p:nvPr>
            <p:ph sz="quarter" idx="17" hasCustomPrompt="1"/>
          </p:nvPr>
        </p:nvSpPr>
        <p:spPr>
          <a:xfrm>
            <a:off x="4713288" y="3858611"/>
            <a:ext cx="4113212" cy="2389790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781551" y="1415200"/>
            <a:ext cx="1713526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30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6934201" y="1415200"/>
            <a:ext cx="1717654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4781551" y="2180612"/>
            <a:ext cx="1713526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6948265" y="2180612"/>
            <a:ext cx="1717654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pull-out s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9" name="Content Placeholder 20"/>
          <p:cNvSpPr>
            <a:spLocks noGrp="1"/>
          </p:cNvSpPr>
          <p:nvPr>
            <p:ph sz="quarter" idx="17" hasCustomPrompt="1"/>
          </p:nvPr>
        </p:nvSpPr>
        <p:spPr>
          <a:xfrm>
            <a:off x="6589978" y="4114800"/>
            <a:ext cx="2236522" cy="577582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defRPr sz="4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0.0%</a:t>
            </a:r>
          </a:p>
        </p:txBody>
      </p:sp>
      <p:sp>
        <p:nvSpPr>
          <p:cNvPr id="20" name="Content Placeholder 24"/>
          <p:cNvSpPr>
            <a:spLocks noGrp="1"/>
          </p:cNvSpPr>
          <p:nvPr>
            <p:ph sz="quarter" idx="18" hasCustomPrompt="1"/>
          </p:nvPr>
        </p:nvSpPr>
        <p:spPr>
          <a:xfrm>
            <a:off x="6593739" y="4822166"/>
            <a:ext cx="2217177" cy="1289050"/>
          </a:xfrm>
        </p:spPr>
        <p:txBody>
          <a:bodyPr>
            <a:normAutofit/>
          </a:bodyPr>
          <a:lstStyle>
            <a:lvl1pPr marL="0" indent="0"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Click to edit Master text styles=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quarter" idx="19" hasCustomPrompt="1"/>
          </p:nvPr>
        </p:nvSpPr>
        <p:spPr>
          <a:xfrm>
            <a:off x="4713288" y="1405380"/>
            <a:ext cx="4097337" cy="244289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larg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15600"/>
            <a:ext cx="8567950" cy="47453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1" hasCustomPrompt="1"/>
          </p:nvPr>
        </p:nvSpPr>
        <p:spPr>
          <a:xfrm>
            <a:off x="258426" y="1948695"/>
            <a:ext cx="8568074" cy="393807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  <p:extLst>
      <p:ext uri="{BB962C8B-B14F-4D97-AF65-F5344CB8AC3E}">
        <p14:creationId xmlns:p14="http://schemas.microsoft.com/office/powerpoint/2010/main" val="329977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78097">
            <a:off x="2303326" y="-118753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247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729" y="1215161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2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45556" y="2629743"/>
            <a:ext cx="4279900" cy="1752600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373221" y="6220060"/>
            <a:ext cx="4671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8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Anna Freud National Centre for Children and Families is a company limited by guarantee, company number 03819888, and a registered charity, number 1077106.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4373221" y="5943831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Our Patron: Her Royal Highness The</a:t>
            </a:r>
            <a:r>
              <a:rPr lang="en-US" sz="900" b="1" baseline="0" dirty="0">
                <a:latin typeface="+mn-lt"/>
                <a:cs typeface="Verdana"/>
              </a:rPr>
              <a:t> Duchess of Cambridge</a:t>
            </a:r>
            <a:endParaRPr lang="en-US" sz="900" b="1" dirty="0">
              <a:latin typeface="+mn-lt"/>
              <a:cs typeface="Verdan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8426" y="697341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426" y="1395685"/>
            <a:ext cx="8229600" cy="4598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6" r:id="rId3"/>
    <p:sldLayoutId id="2147483668" r:id="rId4"/>
    <p:sldLayoutId id="2147483660" r:id="rId5"/>
    <p:sldLayoutId id="2147483675" r:id="rId6"/>
    <p:sldLayoutId id="2147483661" r:id="rId7"/>
    <p:sldLayoutId id="2147483662" r:id="rId8"/>
    <p:sldLayoutId id="2147483671" r:id="rId9"/>
    <p:sldLayoutId id="2147483673" r:id="rId10"/>
    <p:sldLayoutId id="2147483665" r:id="rId11"/>
    <p:sldLayoutId id="2147483666" r:id="rId12"/>
    <p:sldLayoutId id="2147483674" r:id="rId13"/>
    <p:sldLayoutId id="2147483669" r:id="rId14"/>
    <p:sldLayoutId id="2147483677" r:id="rId15"/>
    <p:sldLayoutId id="2147483672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200" b="1" i="0" kern="1200">
          <a:solidFill>
            <a:schemeClr val="tx1"/>
          </a:solidFill>
          <a:latin typeface="+mj-lt"/>
          <a:ea typeface="+mj-ea"/>
          <a:cs typeface="Verdana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kern="1200">
          <a:solidFill>
            <a:schemeClr val="tx1"/>
          </a:solidFill>
          <a:latin typeface="+mn-lt"/>
          <a:ea typeface="+mn-ea"/>
          <a:cs typeface="Verdana"/>
        </a:defRPr>
      </a:lvl1pPr>
      <a:lvl2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b="1" i="0" kern="1200">
          <a:solidFill>
            <a:schemeClr val="tx1"/>
          </a:solidFill>
          <a:latin typeface="+mn-lt"/>
          <a:ea typeface="+mn-ea"/>
          <a:cs typeface="Verdana"/>
        </a:defRPr>
      </a:lvl2pPr>
      <a:lvl3pPr marL="234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3pPr>
      <a:lvl4pPr marL="486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4pPr>
      <a:lvl5pPr marL="702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3.xml"/><Relationship Id="rId7" Type="http://schemas.microsoft.com/office/2007/relationships/hdphoto" Target="../media/hdphoto3.wdp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5.png"/><Relationship Id="rId5" Type="http://schemas.microsoft.com/office/2007/relationships/hdphoto" Target="../media/hdphoto2.wdp"/><Relationship Id="rId4" Type="http://schemas.openxmlformats.org/officeDocument/2006/relationships/image" Target="../media/image14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1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1.png"/><Relationship Id="rId5" Type="http://schemas.microsoft.com/office/2007/relationships/hdphoto" Target="../media/hdphoto4.wdp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9.wdp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3.xml"/><Relationship Id="rId7" Type="http://schemas.microsoft.com/office/2007/relationships/hdphoto" Target="../media/hdphoto6.wdp"/><Relationship Id="rId12" Type="http://schemas.openxmlformats.org/officeDocument/2006/relationships/image" Target="../media/image24.png"/><Relationship Id="rId17" Type="http://schemas.openxmlformats.org/officeDocument/2006/relationships/image" Target="../media/image27.png"/><Relationship Id="rId2" Type="http://schemas.openxmlformats.org/officeDocument/2006/relationships/audio" Target="../media/media8.m4a"/><Relationship Id="rId16" Type="http://schemas.openxmlformats.org/officeDocument/2006/relationships/image" Target="../media/image26.png"/><Relationship Id="rId1" Type="http://schemas.microsoft.com/office/2007/relationships/media" Target="../media/media8.m4a"/><Relationship Id="rId6" Type="http://schemas.openxmlformats.org/officeDocument/2006/relationships/image" Target="../media/image21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5" Type="http://schemas.microsoft.com/office/2007/relationships/hdphoto" Target="../media/hdphoto10.wdp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7.wdp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1.png"/><Relationship Id="rId5" Type="http://schemas.microsoft.com/office/2007/relationships/hdphoto" Target="../media/hdphoto11.wdp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1.png"/><Relationship Id="rId5" Type="http://schemas.microsoft.com/office/2007/relationships/hdphoto" Target="../media/hdphoto12.wdp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1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17.wdp"/><Relationship Id="rId18" Type="http://schemas.openxmlformats.org/officeDocument/2006/relationships/image" Target="../media/image37.png"/><Relationship Id="rId3" Type="http://schemas.openxmlformats.org/officeDocument/2006/relationships/slideLayout" Target="../slideLayouts/slideLayout3.xml"/><Relationship Id="rId21" Type="http://schemas.microsoft.com/office/2007/relationships/hdphoto" Target="../media/hdphoto21.wdp"/><Relationship Id="rId7" Type="http://schemas.microsoft.com/office/2007/relationships/hdphoto" Target="../media/hdphoto14.wdp"/><Relationship Id="rId12" Type="http://schemas.openxmlformats.org/officeDocument/2006/relationships/image" Target="../media/image34.png"/><Relationship Id="rId17" Type="http://schemas.microsoft.com/office/2007/relationships/hdphoto" Target="../media/hdphoto19.wdp"/><Relationship Id="rId25" Type="http://schemas.openxmlformats.org/officeDocument/2006/relationships/image" Target="../media/image11.png"/><Relationship Id="rId2" Type="http://schemas.openxmlformats.org/officeDocument/2006/relationships/audio" Target="../media/media12.m4a"/><Relationship Id="rId16" Type="http://schemas.openxmlformats.org/officeDocument/2006/relationships/image" Target="../media/image36.png"/><Relationship Id="rId20" Type="http://schemas.openxmlformats.org/officeDocument/2006/relationships/image" Target="../media/image38.png"/><Relationship Id="rId1" Type="http://schemas.microsoft.com/office/2007/relationships/media" Target="../media/media12.m4a"/><Relationship Id="rId6" Type="http://schemas.openxmlformats.org/officeDocument/2006/relationships/image" Target="../media/image31.png"/><Relationship Id="rId11" Type="http://schemas.microsoft.com/office/2007/relationships/hdphoto" Target="../media/hdphoto16.wdp"/><Relationship Id="rId24" Type="http://schemas.openxmlformats.org/officeDocument/2006/relationships/image" Target="../media/image40.png"/><Relationship Id="rId5" Type="http://schemas.microsoft.com/office/2007/relationships/hdphoto" Target="../media/hdphoto13.wdp"/><Relationship Id="rId15" Type="http://schemas.microsoft.com/office/2007/relationships/hdphoto" Target="../media/hdphoto18.wdp"/><Relationship Id="rId23" Type="http://schemas.microsoft.com/office/2007/relationships/hdphoto" Target="../media/hdphoto22.wdp"/><Relationship Id="rId10" Type="http://schemas.openxmlformats.org/officeDocument/2006/relationships/image" Target="../media/image33.png"/><Relationship Id="rId19" Type="http://schemas.microsoft.com/office/2007/relationships/hdphoto" Target="../media/hdphoto20.wdp"/><Relationship Id="rId4" Type="http://schemas.openxmlformats.org/officeDocument/2006/relationships/image" Target="../media/image30.png"/><Relationship Id="rId9" Type="http://schemas.microsoft.com/office/2007/relationships/hdphoto" Target="../media/hdphoto15.wdp"/><Relationship Id="rId14" Type="http://schemas.openxmlformats.org/officeDocument/2006/relationships/image" Target="../media/image35.png"/><Relationship Id="rId22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1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1.png"/><Relationship Id="rId5" Type="http://schemas.microsoft.com/office/2007/relationships/hdphoto" Target="../media/hdphoto11.wdp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1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1" b="89944" l="0" r="98218">
                        <a14:foregroundMark x1="4884" y1="16814" x2="4884" y2="16814"/>
                        <a14:foregroundMark x1="18482" y1="8769" x2="18482" y2="8769"/>
                        <a14:foregroundMark x1="32079" y1="9332" x2="32079" y2="9332"/>
                        <a14:foregroundMark x1="31617" y1="5068" x2="31617" y2="5068"/>
                        <a14:foregroundMark x1="18284" y1="9332" x2="18284" y2="9332"/>
                        <a14:foregroundMark x1="62574" y1="7884" x2="62574" y2="7884"/>
                        <a14:foregroundMark x1="74257" y1="5068" x2="74257" y2="5068"/>
                        <a14:foregroundMark x1="88383" y1="7321" x2="88383" y2="7321"/>
                        <a14:foregroundMark x1="13333" y1="42237" x2="13333" y2="42237"/>
                        <a14:foregroundMark x1="25743" y1="40225" x2="25743" y2="40225"/>
                        <a14:foregroundMark x1="43564" y1="40225" x2="43564" y2="40225"/>
                        <a14:foregroundMark x1="63498" y1="38777" x2="63498" y2="38777"/>
                        <a14:foregroundMark x1="74521" y1="39662" x2="74521" y2="39662"/>
                        <a14:foregroundMark x1="74521" y1="39662" x2="74521" y2="39662"/>
                        <a14:foregroundMark x1="76634" y1="43926" x2="76634" y2="43926"/>
                        <a14:foregroundMark x1="87393" y1="38777" x2="87393" y2="38777"/>
                        <a14:foregroundMark x1="87657" y1="51086" x2="87657" y2="51086"/>
                        <a14:foregroundMark x1="86733" y1="48512" x2="86733" y2="48512"/>
                        <a14:foregroundMark x1="89043" y1="70796" x2="89043" y2="70796"/>
                        <a14:foregroundMark x1="71221" y1="78761" x2="71221" y2="78761"/>
                        <a14:foregroundMark x1="55314" y1="77313" x2="55314" y2="77313"/>
                        <a14:foregroundMark x1="45215" y1="77072" x2="45215" y2="77072"/>
                        <a14:foregroundMark x1="27195" y1="74819" x2="27195" y2="74819"/>
                        <a14:foregroundMark x1="12145" y1="75060" x2="12145" y2="75060"/>
                        <a14:foregroundMark x1="12145" y1="75060" x2="12145" y2="75060"/>
                        <a14:foregroundMark x1="24554" y1="75382" x2="24554" y2="75382"/>
                        <a14:foregroundMark x1="83894" y1="66774" x2="83894" y2="66774"/>
                        <a14:foregroundMark x1="82970" y1="71601" x2="82970" y2="71601"/>
                        <a14:foregroundMark x1="82970" y1="77313" x2="82970" y2="77313"/>
                        <a14:foregroundMark x1="73333" y1="52212" x2="73333" y2="52212"/>
                        <a14:foregroundMark x1="10297" y1="79646" x2="10297" y2="79646"/>
                        <a14:foregroundMark x1="78020" y1="12792" x2="78020" y2="12792"/>
                        <a14:foregroundMark x1="31881" y1="13918" x2="31881" y2="13918"/>
                        <a14:foregroundMark x1="76370" y1="44167" x2="76370" y2="44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174" y="1223157"/>
            <a:ext cx="5331241" cy="4374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74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 txBox="1">
            <a:spLocks/>
          </p:cNvSpPr>
          <p:nvPr/>
        </p:nvSpPr>
        <p:spPr>
          <a:xfrm>
            <a:off x="517971" y="5038529"/>
            <a:ext cx="7983297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Mental health is about our </a:t>
            </a:r>
            <a:r>
              <a:rPr lang="en-GB" dirty="0"/>
              <a:t>feelings</a:t>
            </a:r>
            <a:r>
              <a:rPr lang="en-GB" b="0" dirty="0"/>
              <a:t>, our </a:t>
            </a:r>
            <a:r>
              <a:rPr lang="en-GB" dirty="0"/>
              <a:t>thinking</a:t>
            </a:r>
            <a:r>
              <a:rPr lang="en-GB" b="0" dirty="0"/>
              <a:t>, our </a:t>
            </a:r>
            <a:r>
              <a:rPr lang="en-GB" dirty="0"/>
              <a:t>emotions</a:t>
            </a:r>
            <a:r>
              <a:rPr lang="en-GB" b="0" dirty="0"/>
              <a:t> and our </a:t>
            </a:r>
            <a:r>
              <a:rPr lang="en-GB" dirty="0"/>
              <a:t>moods</a:t>
            </a:r>
            <a:r>
              <a:rPr lang="en-GB" b="0" dirty="0"/>
              <a:t>.</a:t>
            </a:r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65573" y="433554"/>
            <a:ext cx="7983297" cy="1145005"/>
          </a:xfrm>
        </p:spPr>
        <p:txBody>
          <a:bodyPr/>
          <a:lstStyle/>
          <a:p>
            <a:r>
              <a:rPr lang="en-GB" b="0" dirty="0"/>
              <a:t>We all have </a:t>
            </a:r>
            <a:r>
              <a:rPr lang="en-GB" dirty="0"/>
              <a:t>mental health</a:t>
            </a:r>
            <a:r>
              <a:rPr lang="en-GB" b="0" dirty="0"/>
              <a:t>.</a:t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endParaRPr lang="en-GB" b="0" dirty="0"/>
          </a:p>
        </p:txBody>
      </p:sp>
      <p:sp>
        <p:nvSpPr>
          <p:cNvPr id="11" name="object 4"/>
          <p:cNvSpPr/>
          <p:nvPr/>
        </p:nvSpPr>
        <p:spPr>
          <a:xfrm>
            <a:off x="852019" y="1187533"/>
            <a:ext cx="7315200" cy="46907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12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5"/>
          <p:cNvSpPr txBox="1">
            <a:spLocks/>
          </p:cNvSpPr>
          <p:nvPr/>
        </p:nvSpPr>
        <p:spPr>
          <a:xfrm>
            <a:off x="250703" y="678848"/>
            <a:ext cx="8627359" cy="117370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Everybody knows how to look after </a:t>
            </a:r>
            <a:r>
              <a:rPr lang="en-GB" dirty="0"/>
              <a:t>physical health</a:t>
            </a:r>
            <a:r>
              <a:rPr lang="en-GB" b="0" dirty="0"/>
              <a:t>…</a:t>
            </a:r>
          </a:p>
        </p:txBody>
      </p:sp>
      <p:sp>
        <p:nvSpPr>
          <p:cNvPr id="7" name="object 5"/>
          <p:cNvSpPr/>
          <p:nvPr/>
        </p:nvSpPr>
        <p:spPr>
          <a:xfrm>
            <a:off x="2157980" y="1852552"/>
            <a:ext cx="4812804" cy="33210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Title 5"/>
          <p:cNvSpPr txBox="1">
            <a:spLocks/>
          </p:cNvSpPr>
          <p:nvPr/>
        </p:nvSpPr>
        <p:spPr>
          <a:xfrm>
            <a:off x="250703" y="5173546"/>
            <a:ext cx="8627359" cy="122318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…</a:t>
            </a:r>
            <a:r>
              <a:rPr lang="en-GB" dirty="0"/>
              <a:t>looking after our mental health is just as important</a:t>
            </a:r>
            <a:r>
              <a:rPr lang="en-GB" b="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79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89701" l="1135" r="94489">
                        <a14:foregroundMark x1="4700" y1="43522" x2="4700" y2="43522"/>
                        <a14:foregroundMark x1="14263" y1="60133" x2="14263" y2="60133"/>
                        <a14:foregroundMark x1="30956" y1="27243" x2="30956" y2="27243"/>
                        <a14:foregroundMark x1="43274" y1="24585" x2="43274" y2="24585"/>
                        <a14:foregroundMark x1="67747" y1="23920" x2="67747" y2="23920"/>
                        <a14:foregroundMark x1="78444" y1="24917" x2="78444" y2="24917"/>
                        <a14:foregroundMark x1="68233" y1="38206" x2="68233" y2="38206"/>
                        <a14:foregroundMark x1="69368" y1="17276" x2="69368" y2="17276"/>
                        <a14:foregroundMark x1="77147" y1="18272" x2="77147" y2="18272"/>
                        <a14:foregroundMark x1="76823" y1="38870" x2="76823" y2="38870"/>
                        <a14:foregroundMark x1="80551" y1="34884" x2="80551" y2="34884"/>
                        <a14:foregroundMark x1="87358" y1="27243" x2="87358" y2="27243"/>
                        <a14:foregroundMark x1="34198" y1="75083" x2="34198" y2="75083"/>
                        <a14:foregroundMark x1="44084" y1="71761" x2="44084" y2="71761"/>
                        <a14:foregroundMark x1="56240" y1="66113" x2="56240" y2="66113"/>
                        <a14:foregroundMark x1="65478" y1="66113" x2="65478" y2="66113"/>
                        <a14:foregroundMark x1="76337" y1="66777" x2="76337" y2="66777"/>
                        <a14:foregroundMark x1="85900" y1="71761" x2="85900" y2="71761"/>
                        <a14:foregroundMark x1="85900" y1="21595" x2="85900" y2="21595"/>
                        <a14:foregroundMark x1="86710" y1="34884" x2="86710" y2="34884"/>
                        <a14:backgroundMark x1="78282" y1="31894" x2="78282" y2="31894"/>
                        <a14:backgroundMark x1="55916" y1="78405" x2="55916" y2="78405"/>
                        <a14:backgroundMark x1="56564" y1="78738" x2="56564" y2="787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44" y="606075"/>
            <a:ext cx="58769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11"/>
          <p:cNvSpPr/>
          <p:nvPr/>
        </p:nvSpPr>
        <p:spPr>
          <a:xfrm>
            <a:off x="6558380" y="3868378"/>
            <a:ext cx="1478403" cy="2404852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1974" b="100000" l="0" r="45466"/>
                      </a14:imgEffect>
                    </a14:imgLayer>
                  </a14:imgProps>
                </a:ext>
              </a:extLst>
            </a:blip>
            <a:srcRect/>
            <a:stretch>
              <a:fillRect l="-100000" b="-7586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27"/>
          <p:cNvSpPr/>
          <p:nvPr/>
        </p:nvSpPr>
        <p:spPr>
          <a:xfrm>
            <a:off x="454762" y="3936238"/>
            <a:ext cx="8234474" cy="269192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40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3859" y="451658"/>
            <a:ext cx="8344505" cy="1145005"/>
          </a:xfrm>
        </p:spPr>
        <p:txBody>
          <a:bodyPr/>
          <a:lstStyle/>
          <a:p>
            <a:r>
              <a:rPr lang="en-GB" sz="3200" b="0" dirty="0"/>
              <a:t>We all have feelings that come and go everyday. These are </a:t>
            </a:r>
            <a:r>
              <a:rPr lang="en-GB" sz="3200" dirty="0"/>
              <a:t>small feelings.</a:t>
            </a:r>
            <a:endParaRPr lang="en-GB" sz="3200" b="0" dirty="0"/>
          </a:p>
        </p:txBody>
      </p:sp>
      <p:sp>
        <p:nvSpPr>
          <p:cNvPr id="20" name="object 5"/>
          <p:cNvSpPr/>
          <p:nvPr/>
        </p:nvSpPr>
        <p:spPr>
          <a:xfrm>
            <a:off x="2869392" y="1982837"/>
            <a:ext cx="3738554" cy="44516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 rot="20353098">
            <a:off x="895473" y="2861954"/>
            <a:ext cx="1726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grumpy</a:t>
            </a:r>
          </a:p>
        </p:txBody>
      </p:sp>
      <p:sp>
        <p:nvSpPr>
          <p:cNvPr id="21" name="TextBox 20"/>
          <p:cNvSpPr txBox="1"/>
          <p:nvPr/>
        </p:nvSpPr>
        <p:spPr>
          <a:xfrm rot="666505">
            <a:off x="1793107" y="4538504"/>
            <a:ext cx="1726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happy</a:t>
            </a:r>
          </a:p>
        </p:txBody>
      </p:sp>
      <p:sp>
        <p:nvSpPr>
          <p:cNvPr id="22" name="TextBox 21"/>
          <p:cNvSpPr txBox="1"/>
          <p:nvPr/>
        </p:nvSpPr>
        <p:spPr>
          <a:xfrm rot="454003">
            <a:off x="5993812" y="3424344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nervous</a:t>
            </a:r>
          </a:p>
        </p:txBody>
      </p:sp>
      <p:sp>
        <p:nvSpPr>
          <p:cNvPr id="23" name="TextBox 22"/>
          <p:cNvSpPr txBox="1"/>
          <p:nvPr/>
        </p:nvSpPr>
        <p:spPr>
          <a:xfrm rot="21405818">
            <a:off x="5977589" y="4507726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sad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39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4889" y="553958"/>
            <a:ext cx="8340975" cy="1145005"/>
          </a:xfrm>
        </p:spPr>
        <p:txBody>
          <a:bodyPr/>
          <a:lstStyle/>
          <a:p>
            <a:r>
              <a:rPr lang="en-GB" sz="3200" dirty="0"/>
              <a:t>Big feelings </a:t>
            </a:r>
            <a:r>
              <a:rPr lang="en-GB" sz="3200" b="0" dirty="0"/>
              <a:t>are feelings that go on for a very long time and stop us doing what we want in life.</a:t>
            </a:r>
            <a:endParaRPr lang="en-GB" sz="32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46263" y="5508567"/>
            <a:ext cx="8229601" cy="819199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They can affect our </a:t>
            </a:r>
            <a:r>
              <a:rPr lang="en-GB" dirty="0"/>
              <a:t>mental health</a:t>
            </a:r>
            <a:r>
              <a:rPr lang="en-GB" b="0" dirty="0"/>
              <a:t>.</a:t>
            </a:r>
          </a:p>
        </p:txBody>
      </p:sp>
      <p:sp>
        <p:nvSpPr>
          <p:cNvPr id="10" name="object 2"/>
          <p:cNvSpPr/>
          <p:nvPr/>
        </p:nvSpPr>
        <p:spPr>
          <a:xfrm>
            <a:off x="2030679" y="1828799"/>
            <a:ext cx="5260768" cy="39349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0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32905"/>
            <a:ext cx="5245149" cy="1145005"/>
          </a:xfrm>
        </p:spPr>
        <p:txBody>
          <a:bodyPr/>
          <a:lstStyle/>
          <a:p>
            <a:r>
              <a:rPr lang="en-GB" dirty="0"/>
              <a:t>Who </a:t>
            </a:r>
            <a:r>
              <a:rPr lang="en-GB" b="0" dirty="0"/>
              <a:t>can help us?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rot="454003">
            <a:off x="233758" y="1644475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teacher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075" y="695325"/>
            <a:ext cx="3371850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 rot="21405818">
            <a:off x="2644842" y="5481501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friend</a:t>
            </a:r>
          </a:p>
        </p:txBody>
      </p:sp>
      <p:sp>
        <p:nvSpPr>
          <p:cNvPr id="11" name="TextBox 10"/>
          <p:cNvSpPr txBox="1"/>
          <p:nvPr/>
        </p:nvSpPr>
        <p:spPr>
          <a:xfrm rot="20353098">
            <a:off x="5909598" y="2188130"/>
            <a:ext cx="2965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tx2"/>
                </a:solidFill>
              </a:rPr>
              <a:t>parents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9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11997" y="919987"/>
            <a:ext cx="5510716" cy="1034928"/>
            <a:chOff x="1959429" y="843087"/>
            <a:chExt cx="5165766" cy="1009463"/>
          </a:xfrm>
        </p:grpSpPr>
        <p:grpSp>
          <p:nvGrpSpPr>
            <p:cNvPr id="2" name="Group 1"/>
            <p:cNvGrpSpPr/>
            <p:nvPr/>
          </p:nvGrpSpPr>
          <p:grpSpPr>
            <a:xfrm>
              <a:off x="1959429" y="843087"/>
              <a:ext cx="5165766" cy="1009463"/>
              <a:chOff x="670560" y="856487"/>
              <a:chExt cx="4180840" cy="694945"/>
            </a:xfrm>
          </p:grpSpPr>
          <p:sp>
            <p:nvSpPr>
              <p:cNvPr id="3" name="object 2"/>
              <p:cNvSpPr/>
              <p:nvPr/>
            </p:nvSpPr>
            <p:spPr>
              <a:xfrm rot="340537">
                <a:off x="670560" y="990600"/>
                <a:ext cx="451104" cy="560832"/>
              </a:xfrm>
              <a:prstGeom prst="rect">
                <a:avLst/>
              </a:prstGeom>
              <a:blipFill>
                <a:blip r:embed="rId4" cstate="print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" name="object 3"/>
              <p:cNvSpPr/>
              <p:nvPr/>
            </p:nvSpPr>
            <p:spPr>
              <a:xfrm>
                <a:off x="1839976" y="954023"/>
                <a:ext cx="269240" cy="560832"/>
              </a:xfrm>
              <a:prstGeom prst="rect">
                <a:avLst/>
              </a:prstGeom>
              <a:blipFill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" name="object 4"/>
              <p:cNvSpPr/>
              <p:nvPr/>
            </p:nvSpPr>
            <p:spPr>
              <a:xfrm>
                <a:off x="2365247" y="978407"/>
                <a:ext cx="292607" cy="536448"/>
              </a:xfrm>
              <a:prstGeom prst="rect">
                <a:avLst/>
              </a:prstGeom>
              <a:blipFill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" name="object 5"/>
              <p:cNvSpPr/>
              <p:nvPr/>
            </p:nvSpPr>
            <p:spPr>
              <a:xfrm>
                <a:off x="2838327" y="880871"/>
                <a:ext cx="792480" cy="633984"/>
              </a:xfrm>
              <a:prstGeom prst="rect">
                <a:avLst/>
              </a:prstGeom>
              <a:blipFill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0" b="100000" l="0" r="100000">
                              <a14:foregroundMark x1="10385" y1="65865" x2="10385" y2="65865"/>
                              <a14:foregroundMark x1="10385" y1="87500" x2="10385" y2="87500"/>
                              <a14:foregroundMark x1="10385" y1="40865" x2="10385" y2="40865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" name="object 6"/>
              <p:cNvSpPr/>
              <p:nvPr/>
            </p:nvSpPr>
            <p:spPr>
              <a:xfrm>
                <a:off x="3691524" y="856487"/>
                <a:ext cx="341375" cy="658368"/>
              </a:xfrm>
              <a:prstGeom prst="rect">
                <a:avLst/>
              </a:prstGeom>
              <a:blipFill>
                <a:blip r:embed="rId12" cstate="print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9954" b="100000" l="4911" r="44866"/>
                          </a14:imgEffect>
                        </a14:imgLayer>
                      </a14:imgProps>
                    </a:ext>
                  </a:extLst>
                </a:blip>
                <a:srcRect/>
                <a:stretch>
                  <a:fillRect r="-100000"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" name="object 7"/>
              <p:cNvSpPr/>
              <p:nvPr/>
            </p:nvSpPr>
            <p:spPr>
              <a:xfrm>
                <a:off x="4546600" y="856487"/>
                <a:ext cx="304800" cy="597408"/>
              </a:xfrm>
              <a:prstGeom prst="rect">
                <a:avLst/>
              </a:prstGeom>
              <a:blipFill>
                <a:blip r:embed="rId14" cstate="print">
                  <a:extLst>
                    <a:ext uri="{BEBA8EAE-BF5A-486C-A8C5-ECC9F3942E4B}">
                      <a14:imgProps xmlns:a14="http://schemas.microsoft.com/office/drawing/2010/main">
                        <a14:imgLayer r:embed="rId15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9" name="object 6"/>
            <p:cNvSpPr/>
            <p:nvPr/>
          </p:nvSpPr>
          <p:spPr>
            <a:xfrm>
              <a:off x="6113870" y="939300"/>
              <a:ext cx="507681" cy="799326"/>
            </a:xfrm>
            <a:prstGeom prst="rect">
              <a:avLst/>
            </a:prstGeom>
            <a:blipFill>
              <a:blip r:embed="rId16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0" b="100000" l="36161" r="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64674"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5"/>
          <p:cNvSpPr/>
          <p:nvPr/>
        </p:nvSpPr>
        <p:spPr>
          <a:xfrm>
            <a:off x="1674272" y="2435266"/>
            <a:ext cx="5776312" cy="385865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pic>
        <p:nvPicPr>
          <p:cNvPr id="1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60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09154"/>
            <a:ext cx="8281598" cy="1145005"/>
          </a:xfrm>
        </p:spPr>
        <p:txBody>
          <a:bodyPr/>
          <a:lstStyle/>
          <a:p>
            <a:r>
              <a:rPr lang="en-GB" dirty="0"/>
              <a:t>How </a:t>
            </a:r>
            <a:r>
              <a:rPr lang="en-GB" b="0" dirty="0"/>
              <a:t>do you share your feelings?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5545777" y="2156980"/>
            <a:ext cx="3016332" cy="1785627"/>
            <a:chOff x="5545777" y="2156980"/>
            <a:chExt cx="3016332" cy="1785627"/>
          </a:xfrm>
        </p:grpSpPr>
        <p:sp>
          <p:nvSpPr>
            <p:cNvPr id="4" name="Rectangular Callout 3"/>
            <p:cNvSpPr/>
            <p:nvPr/>
          </p:nvSpPr>
          <p:spPr>
            <a:xfrm>
              <a:off x="5545777" y="2156980"/>
              <a:ext cx="3016332" cy="1785627"/>
            </a:xfrm>
            <a:prstGeom prst="wedgeRectCallout">
              <a:avLst>
                <a:gd name="adj1" fmla="val -54924"/>
                <a:gd name="adj2" fmla="val 76268"/>
              </a:avLst>
            </a:prstGeom>
            <a:solidFill>
              <a:schemeClr val="tx2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545777" y="2156980"/>
              <a:ext cx="301633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I’ve got something to say</a:t>
              </a:r>
            </a:p>
          </p:txBody>
        </p:sp>
      </p:grpSp>
      <p:sp>
        <p:nvSpPr>
          <p:cNvPr id="7" name="object 7"/>
          <p:cNvSpPr/>
          <p:nvPr/>
        </p:nvSpPr>
        <p:spPr>
          <a:xfrm>
            <a:off x="641268" y="1828800"/>
            <a:ext cx="4626881" cy="4215740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59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76809" y="578208"/>
            <a:ext cx="3230088" cy="2339439"/>
            <a:chOff x="476809" y="578208"/>
            <a:chExt cx="3230088" cy="2339439"/>
          </a:xfrm>
        </p:grpSpPr>
        <p:sp>
          <p:nvSpPr>
            <p:cNvPr id="4" name="Rectangular Callout 3"/>
            <p:cNvSpPr/>
            <p:nvPr/>
          </p:nvSpPr>
          <p:spPr>
            <a:xfrm>
              <a:off x="476809" y="578208"/>
              <a:ext cx="3097664" cy="2339439"/>
            </a:xfrm>
            <a:prstGeom prst="wedgeRectCallout">
              <a:avLst>
                <a:gd name="adj1" fmla="val 40202"/>
                <a:gd name="adj2" fmla="val 6205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76809" y="593766"/>
              <a:ext cx="3230088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Do you have time to speak about something?</a:t>
              </a:r>
            </a:p>
          </p:txBody>
        </p:sp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65650" y1="30405" x2="65650" y2="30405"/>
                        <a14:foregroundMark x1="72071" y1="43581" x2="72071" y2="43581"/>
                        <a14:foregroundMark x1="74639" y1="13007" x2="74639" y2="13007"/>
                        <a14:foregroundMark x1="77849" y1="16385" x2="77849" y2="16385"/>
                        <a14:foregroundMark x1="72552" y1="18074" x2="72552" y2="18074"/>
                        <a14:foregroundMark x1="68379" y1="19257" x2="68379" y2="19257"/>
                        <a14:foregroundMark x1="70626" y1="20101" x2="70626" y2="20101"/>
                        <a14:foregroundMark x1="77849" y1="38682" x2="77849" y2="38682"/>
                        <a14:foregroundMark x1="73355" y1="19088" x2="79775" y2="55574"/>
                        <a14:foregroundMark x1="65008" y1="13345" x2="68058" y2="57601"/>
                        <a14:foregroundMark x1="82343" y1="8615" x2="88764" y2="560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5" y="1747928"/>
            <a:ext cx="4513561" cy="428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06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946971" y="3863992"/>
            <a:ext cx="3890066" cy="2109604"/>
            <a:chOff x="4946971" y="3863992"/>
            <a:chExt cx="3890066" cy="2109604"/>
          </a:xfrm>
        </p:grpSpPr>
        <p:sp>
          <p:nvSpPr>
            <p:cNvPr id="4" name="Rectangular Callout 3"/>
            <p:cNvSpPr/>
            <p:nvPr/>
          </p:nvSpPr>
          <p:spPr>
            <a:xfrm>
              <a:off x="4946971" y="3863992"/>
              <a:ext cx="3890066" cy="2109604"/>
            </a:xfrm>
            <a:prstGeom prst="wedgeRectCallout">
              <a:avLst>
                <a:gd name="adj1" fmla="val -75574"/>
                <a:gd name="adj2" fmla="val -5571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946971" y="3911492"/>
              <a:ext cx="3890066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solidFill>
                    <a:schemeClr val="bg1"/>
                  </a:solidFill>
                </a:rPr>
                <a:t>I have something important I would like to talk to you about…</a:t>
              </a:r>
            </a:p>
          </p:txBody>
        </p:sp>
      </p:grpSp>
      <p:sp>
        <p:nvSpPr>
          <p:cNvPr id="6" name="object 5"/>
          <p:cNvSpPr/>
          <p:nvPr/>
        </p:nvSpPr>
        <p:spPr>
          <a:xfrm>
            <a:off x="-425717" y="-270881"/>
            <a:ext cx="7595169" cy="57097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6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39585" y="981825"/>
            <a:ext cx="6023363" cy="873545"/>
            <a:chOff x="472440" y="908305"/>
            <a:chExt cx="4885943" cy="703690"/>
          </a:xfrm>
        </p:grpSpPr>
        <p:sp>
          <p:nvSpPr>
            <p:cNvPr id="3" name="object 2"/>
            <p:cNvSpPr/>
            <p:nvPr/>
          </p:nvSpPr>
          <p:spPr>
            <a:xfrm>
              <a:off x="472440" y="1031814"/>
              <a:ext cx="582168" cy="569976"/>
            </a:xfrm>
            <a:prstGeom prst="rect">
              <a:avLst/>
            </a:prstGeom>
            <a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1337" b="98396" l="0" r="100000">
                            <a14:foregroundMark x1="89791" y1="83690" x2="89791" y2="83690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3"/>
            <p:cNvSpPr/>
            <p:nvPr/>
          </p:nvSpPr>
          <p:spPr>
            <a:xfrm>
              <a:off x="1652016" y="1096884"/>
              <a:ext cx="265175" cy="509015"/>
            </a:xfrm>
            <a:prstGeom prst="rect">
              <a:avLst/>
            </a:prstGeom>
            <a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4"/>
            <p:cNvSpPr/>
            <p:nvPr/>
          </p:nvSpPr>
          <p:spPr>
            <a:xfrm>
              <a:off x="2076481" y="1090787"/>
              <a:ext cx="182880" cy="521208"/>
            </a:xfrm>
            <a:prstGeom prst="rect">
              <a:avLst/>
            </a:prstGeom>
            <a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5"/>
            <p:cNvSpPr/>
            <p:nvPr/>
          </p:nvSpPr>
          <p:spPr>
            <a:xfrm>
              <a:off x="2429255" y="1078993"/>
              <a:ext cx="277368" cy="521208"/>
            </a:xfrm>
            <a:prstGeom prst="rect">
              <a:avLst/>
            </a:prstGeom>
            <a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6"/>
            <p:cNvSpPr/>
            <p:nvPr/>
          </p:nvSpPr>
          <p:spPr>
            <a:xfrm>
              <a:off x="2852927" y="1066800"/>
              <a:ext cx="231648" cy="496824"/>
            </a:xfrm>
            <a:prstGeom prst="rect">
              <a:avLst/>
            </a:prstGeom>
            <a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7"/>
            <p:cNvSpPr/>
            <p:nvPr/>
          </p:nvSpPr>
          <p:spPr>
            <a:xfrm>
              <a:off x="3255263" y="1005841"/>
              <a:ext cx="326136" cy="533400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8"/>
            <p:cNvSpPr/>
            <p:nvPr/>
          </p:nvSpPr>
          <p:spPr>
            <a:xfrm>
              <a:off x="3727704" y="993649"/>
              <a:ext cx="304800" cy="521208"/>
            </a:xfrm>
            <a:prstGeom prst="rect">
              <a:avLst/>
            </a:prstGeom>
            <a:blipFill>
              <a:blip r:embed="rId16" cstate="print"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9"/>
            <p:cNvSpPr/>
            <p:nvPr/>
          </p:nvSpPr>
          <p:spPr>
            <a:xfrm>
              <a:off x="4284889" y="1021545"/>
              <a:ext cx="155448" cy="496824"/>
            </a:xfrm>
            <a:prstGeom prst="rect">
              <a:avLst/>
            </a:prstGeom>
            <a:blipFill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0"/>
            <p:cNvSpPr/>
            <p:nvPr/>
          </p:nvSpPr>
          <p:spPr>
            <a:xfrm>
              <a:off x="4618319" y="986029"/>
              <a:ext cx="304800" cy="536448"/>
            </a:xfrm>
            <a:prstGeom prst="rect">
              <a:avLst/>
            </a:prstGeom>
            <a:blipFill>
              <a:blip r:embed="rId20" cstate="print">
                <a:extLst>
                  <a:ext uri="{BEBA8EAE-BF5A-486C-A8C5-ECC9F3942E4B}">
                    <a14:imgProps xmlns:a14="http://schemas.microsoft.com/office/drawing/2010/main">
                      <a14:imgLayer r:embed="rId2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/>
            <p:cNvSpPr/>
            <p:nvPr/>
          </p:nvSpPr>
          <p:spPr>
            <a:xfrm>
              <a:off x="5077968" y="908305"/>
              <a:ext cx="280415" cy="548639"/>
            </a:xfrm>
            <a:prstGeom prst="rect">
              <a:avLst/>
            </a:prstGeom>
            <a:blipFill>
              <a:blip r:embed="rId22" cstate="print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3"/>
          <p:cNvSpPr/>
          <p:nvPr/>
        </p:nvSpPr>
        <p:spPr>
          <a:xfrm>
            <a:off x="2614886" y="2622171"/>
            <a:ext cx="3872761" cy="3352793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</a:t>
            </a:r>
          </a:p>
        </p:txBody>
      </p:sp>
      <p:pic>
        <p:nvPicPr>
          <p:cNvPr id="1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40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1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654464" y="178354"/>
            <a:ext cx="3238500" cy="381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1641460" y="4311857"/>
            <a:ext cx="3996961" cy="2403764"/>
            <a:chOff x="1641460" y="4311857"/>
            <a:chExt cx="3996961" cy="2403764"/>
          </a:xfrm>
        </p:grpSpPr>
        <p:sp>
          <p:nvSpPr>
            <p:cNvPr id="7" name="Cloud Callout 6"/>
            <p:cNvSpPr/>
            <p:nvPr/>
          </p:nvSpPr>
          <p:spPr>
            <a:xfrm>
              <a:off x="1641460" y="4311857"/>
              <a:ext cx="3833065" cy="2403764"/>
            </a:xfrm>
            <a:prstGeom prst="cloudCallout">
              <a:avLst>
                <a:gd name="adj1" fmla="val -12890"/>
                <a:gd name="adj2" fmla="val -7374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1916950" y="5014975"/>
              <a:ext cx="3721471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make them feel comfortable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65363" y="1721922"/>
            <a:ext cx="3604862" cy="2006930"/>
            <a:chOff x="4565363" y="1721922"/>
            <a:chExt cx="3604862" cy="2006930"/>
          </a:xfrm>
        </p:grpSpPr>
        <p:sp>
          <p:nvSpPr>
            <p:cNvPr id="6" name="Cloud Callout 5"/>
            <p:cNvSpPr/>
            <p:nvPr/>
          </p:nvSpPr>
          <p:spPr>
            <a:xfrm>
              <a:off x="4565363" y="1721922"/>
              <a:ext cx="3260476" cy="2006930"/>
            </a:xfrm>
            <a:prstGeom prst="cloudCallout">
              <a:avLst>
                <a:gd name="adj1" fmla="val -71861"/>
                <a:gd name="adj2" fmla="val -3156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5038183" y="2265032"/>
              <a:ext cx="3132042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sit side by side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13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3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2048" y="3294412"/>
            <a:ext cx="3833065" cy="2797630"/>
            <a:chOff x="252048" y="3294412"/>
            <a:chExt cx="3833065" cy="2797630"/>
          </a:xfrm>
        </p:grpSpPr>
        <p:sp>
          <p:nvSpPr>
            <p:cNvPr id="7" name="Cloud Callout 6"/>
            <p:cNvSpPr/>
            <p:nvPr/>
          </p:nvSpPr>
          <p:spPr>
            <a:xfrm>
              <a:off x="252048" y="3294412"/>
              <a:ext cx="3833065" cy="2797630"/>
            </a:xfrm>
            <a:prstGeom prst="cloudCallout">
              <a:avLst>
                <a:gd name="adj1" fmla="val 63944"/>
                <a:gd name="adj2" fmla="val -3593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814904" y="38346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help them find an adult if necessary</a:t>
              </a:r>
            </a:p>
          </p:txBody>
        </p:sp>
      </p:grpSp>
      <p:sp>
        <p:nvSpPr>
          <p:cNvPr id="8" name="object 7"/>
          <p:cNvSpPr/>
          <p:nvPr/>
        </p:nvSpPr>
        <p:spPr>
          <a:xfrm>
            <a:off x="4334494" y="2157845"/>
            <a:ext cx="4626881" cy="4215740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1336129" y="415636"/>
            <a:ext cx="3260476" cy="2226624"/>
            <a:chOff x="1336129" y="415636"/>
            <a:chExt cx="3260476" cy="2226624"/>
          </a:xfrm>
        </p:grpSpPr>
        <p:sp>
          <p:nvSpPr>
            <p:cNvPr id="6" name="Cloud Callout 5"/>
            <p:cNvSpPr/>
            <p:nvPr/>
          </p:nvSpPr>
          <p:spPr>
            <a:xfrm>
              <a:off x="1336129" y="415636"/>
              <a:ext cx="3260476" cy="2226624"/>
            </a:xfrm>
            <a:prstGeom prst="cloudCallout">
              <a:avLst>
                <a:gd name="adj1" fmla="val 43597"/>
                <a:gd name="adj2" fmla="val 61337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1575779" y="10391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always listen carefully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8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"/>
          <p:cNvSpPr/>
          <p:nvPr/>
        </p:nvSpPr>
        <p:spPr>
          <a:xfrm>
            <a:off x="2398515" y="2163426"/>
            <a:ext cx="4275718" cy="276695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91886" y="593766"/>
            <a:ext cx="8288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Remember </a:t>
            </a:r>
            <a:r>
              <a:rPr lang="en-GB" sz="3200" dirty="0"/>
              <a:t>if your feelings are getting too big to cope with on your own and you feel you want to change things…</a:t>
            </a:r>
            <a:endParaRPr lang="en-GB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44286" y="4676898"/>
            <a:ext cx="8288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…talking to someone you trust might really help.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15</a:t>
            </a: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71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Look after yourself and your family members.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62AC695-DD95-4246-9D7F-71FDA65D9A0C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6" name="object 4"/>
          <p:cNvSpPr/>
          <p:nvPr/>
        </p:nvSpPr>
        <p:spPr>
          <a:xfrm>
            <a:off x="2912781" y="3048000"/>
            <a:ext cx="3238500" cy="381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4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9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nna Freud PowerPoint Template 2016">
  <a:themeElements>
    <a:clrScheme name="Anna Freud">
      <a:dk1>
        <a:srgbClr val="796E65"/>
      </a:dk1>
      <a:lt1>
        <a:srgbClr val="FFFFFF"/>
      </a:lt1>
      <a:dk2>
        <a:srgbClr val="00957A"/>
      </a:dk2>
      <a:lt2>
        <a:srgbClr val="FFFFFF"/>
      </a:lt2>
      <a:accent1>
        <a:srgbClr val="00957A"/>
      </a:accent1>
      <a:accent2>
        <a:srgbClr val="8C4799"/>
      </a:accent2>
      <a:accent3>
        <a:srgbClr val="147BD1"/>
      </a:accent3>
      <a:accent4>
        <a:srgbClr val="E87722"/>
      </a:accent4>
      <a:accent5>
        <a:srgbClr val="796E65"/>
      </a:accent5>
      <a:accent6>
        <a:srgbClr val="000000"/>
      </a:accent6>
      <a:hlink>
        <a:srgbClr val="0000FF"/>
      </a:hlink>
      <a:folHlink>
        <a:srgbClr val="800080"/>
      </a:folHlink>
    </a:clrScheme>
    <a:fontScheme name="Verdana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ap="rnd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item1.xml><?xml version="1.0" encoding="utf-8"?>
<?mso-contentType ?>
<SharedContentType xmlns="Microsoft.SharePoint.Taxonomy.ContentTypeSync" SourceId="64c9d834-598d-44db-8280-f2a48873429d" ContentTypeId="0x01010098A77BC932DF7A47999647AAD48BE41E" PreviousValue="false"/>
</file>

<file path=customXml/item2.xml><?xml version="1.0" encoding="utf-8"?>
<?mso-contentType ?>
<customXsn xmlns="http://schemas.microsoft.com/office/2006/metadata/customXsn">
  <xsnLocation/>
  <cached>True</cached>
  <openByDefault>True</openByDefault>
  <xsnScope/>
</customXsn>
</file>

<file path=customXml/item3.xml><?xml version="1.0" encoding="utf-8"?>
<?mso-contentType ?>
<spe:Receivers xmlns:spe="http://schemas.microsoft.com/sharepoint/events">
  <Receiver xmlns="">
    <Name>ItemUpdatedEventHandlerForConceptSearch</Name>
    <Synchronization>Asynchronous</Synchronization>
    <Type>10002</Type>
    <SequenceNumber>10001</SequenceNumber>
    <Url/>
    <Assembly>conceptSearching.Sharepoint.ContentTypes2010, Version=1.0.0.0, Culture=neutral, PublicKeyToken=858f8f13980e4745</Assembly>
    <Class>conceptSearching.Sharepoint.ContentTypes2010.CSHandleEvent</Class>
    <Data/>
    <Filter/>
  </Receiver>
  <Receiver xmlns="">
    <Name>ItemUpdatingEventHandlerForConceptSearch</Name>
    <Synchronization>Synchronous</Synchronization>
    <Type>2</Type>
    <SequenceNumber>10001</SequenceNumber>
    <Url/>
    <Assembly>conceptSearching.Sharepoint.ContentTypes2010, Version=1.0.0.0, Culture=neutral, PublicKeyToken=858f8f13980e4745</Assembly>
    <Class>conceptSearching.Sharepoint.ContentTypes2010.CSHandleEvent</Class>
    <Data/>
    <Filter/>
  </Receiver>
  <Receiver xmlns="">
    <Name>ItemCheckedInEventHandlerForConceptSearch</Name>
    <Synchronization>Asynchronous</Synchronization>
    <Type>10004</Type>
    <SequenceNumber>10002</SequenceNumber>
    <Url/>
    <Assembly>conceptSearching.Sharepoint.ContentTypes2010, Version=1.0.0.0, Culture=neutral, PublicKeyToken=858f8f13980e4745</Assembly>
    <Class>conceptSearching.Sharepoint.ContentTypes2010.CSHandleEvent</Class>
    <Data/>
    <Filter/>
  </Receiver>
  <Receiver xmlns="">
    <Name>ItemUncheckedOutEventHandlerForConceptSearch</Name>
    <Synchronization>Asynchronous</Synchronization>
    <Type>10006</Type>
    <SequenceNumber>10003</SequenceNumber>
    <Url/>
    <Assembly>conceptSearching.Sharepoint.ContentTypes2010, Version=1.0.0.0, Culture=neutral, PublicKeyToken=858f8f13980e4745</Assembly>
    <Class>conceptSearching.Sharepoint.ContentTypes2010.CSHandleEvent</Class>
    <Data/>
    <Filter/>
  </Receiver>
  <Receiver xmlns="">
    <Name>ItemAddedEventHandlerForConceptSearch</Name>
    <Synchronization>Asynchronous</Synchronization>
    <Type>10001</Type>
    <SequenceNumber>10004</SequenceNumber>
    <Url/>
    <Assembly>conceptSearching.Sharepoint.ContentTypes2010, Version=1.0.0.0, Culture=neutral, PublicKeyToken=858f8f13980e4745</Assembly>
    <Class>conceptSearching.Sharepoint.ContentTypes2010.CSHandleEvent</Class>
    <Data/>
    <Filter/>
  </Receiver>
  <Receiver xmlns="">
    <Name>ItemFileMovedEventHandlerForConceptSearch</Name>
    <Synchronization>Asynchronous</Synchronization>
    <Type>10009</Type>
    <SequenceNumber>10005</SequenceNumber>
    <Url/>
    <Assembly>conceptSearching.Sharepoint.ContentTypes2010, Version=1.0.0.0, Culture=neutral, PublicKeyToken=858f8f13980e4745</Assembly>
    <Class>conceptSearching.Sharepoint.ContentTypes2010.CSHandleEvent</Class>
    <Data/>
    <Filter/>
  </Receiver>
  <Receiver xmlns="">
    <Name>ItemDeletedEventHandlerForConceptSearch</Name>
    <Synchronization>Asynchronous</Synchronization>
    <Type>10003</Type>
    <SequenceNumber>10006</SequenceNumber>
    <Url/>
    <Assembly>conceptSearching.Sharepoint.ContentTypes2010, Version=1.0.0.0, Culture=neutral, PublicKeyToken=858f8f13980e4745</Assembly>
    <Class>conceptSearching.Sharepoint.ContentTypes2010.CSHandleEvent</Class>
    <Data/>
    <Filter/>
  </Receiver>
</spe:Receiver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ed_Date xmlns="92bfb92f-bbf5-40d9-929c-4d18231ced2b" xsi:nil="true"/>
    <Legacy_Path xmlns="92bfb92f-bbf5-40d9-929c-4d18231ced2b" xsi:nil="true"/>
    <TaxCatchAll xmlns="a797ecd5-c736-44d3-9b9f-30dc24b33c3e">
      <Value>2</Value>
      <Value>1</Value>
    </TaxCatchAll>
    <b0964bdb0ffb4466be78db92c106a22c xmlns="a797ecd5-c736-44d3-9b9f-30dc24b33c3e">
      <Terms xmlns="http://schemas.microsoft.com/office/infopath/2007/PartnerControls"/>
    </b0964bdb0ffb4466be78db92c106a22c>
    <n2db982d5ccf4e3ab6f2ac42145df9a7 xmlns="a797ecd5-c736-44d3-9b9f-30dc24b33c3e">
      <Terms xmlns="http://schemas.microsoft.com/office/infopath/2007/PartnerControls"/>
    </n2db982d5ccf4e3ab6f2ac42145df9a7>
    <aa04efec624843dead6b57bfc0dc80be xmlns="a797ecd5-c736-44d3-9b9f-30dc24b33c3e">
      <Terms xmlns="http://schemas.microsoft.com/office/infopath/2007/PartnerControls">
        <TermInfo xmlns="http://schemas.microsoft.com/office/infopath/2007/PartnerControls">
          <TermName xmlns="http://schemas.microsoft.com/office/infopath/2007/PartnerControls">Draft</TermName>
          <TermId xmlns="http://schemas.microsoft.com/office/infopath/2007/PartnerControls">fbfd3d3b-379a-4ef9-a760-718cd7103326</TermId>
        </TermInfo>
      </Terms>
    </aa04efec624843dead6b57bfc0dc80be>
    <d450fc634df548afb3bac933970f69ed xmlns="a797ecd5-c736-44d3-9b9f-30dc24b33c3e">
      <Terms xmlns="http://schemas.microsoft.com/office/infopath/2007/PartnerControls"/>
    </d450fc634df548afb3bac933970f69ed>
    <je59887911da4cc3857186e7e6651026 xmlns="a797ecd5-c736-44d3-9b9f-30dc24b33c3e">
      <Terms xmlns="http://schemas.microsoft.com/office/infopath/2007/PartnerControls"/>
    </je59887911da4cc3857186e7e6651026>
    <c918986de9e2468bae5d62581791a019 xmlns="a797ecd5-c736-44d3-9b9f-30dc24b33c3e">
      <Terms xmlns="http://schemas.microsoft.com/office/infopath/2007/PartnerControls"/>
    </c918986de9e2468bae5d62581791a019>
    <d53a954132834fae87a11ee54d07663f xmlns="a797ecd5-c736-44d3-9b9f-30dc24b33c3e">
      <Terms xmlns="http://schemas.microsoft.com/office/infopath/2007/PartnerControls">
        <TermInfo xmlns="http://schemas.microsoft.com/office/infopath/2007/PartnerControls">
          <TermName xmlns="http://schemas.microsoft.com/office/infopath/2007/PartnerControls">OFFICIAL</TermName>
          <TermId xmlns="http://schemas.microsoft.com/office/infopath/2007/PartnerControls">18b99fa1-bc8d-4007-81c1-75dac247c978</TermId>
        </TermInfo>
      </Terms>
    </d53a954132834fae87a11ee54d07663f>
    <i94de04c0fc0427b938624468b083a83 xmlns="a797ecd5-c736-44d3-9b9f-30dc24b33c3e">
      <Terms xmlns="http://schemas.microsoft.com/office/infopath/2007/PartnerControls"/>
    </i94de04c0fc0427b938624468b083a83>
  </documentManagement>
</p:propertie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6.xml><?xml version="1.0" encoding="utf-8"?>
<ct:contentTypeSchema xmlns:ct="http://schemas.microsoft.com/office/2006/metadata/contentType" xmlns:ma="http://schemas.microsoft.com/office/2006/metadata/properties/metaAttributes" ct:_="" ma:_="" ma:contentTypeName="NCC Document" ma:contentTypeID="0x01010065ABB9D9413C764989D3A989E7E4131A0084A28014A90DD84B8BD1EA5E21EA0A98" ma:contentTypeVersion="36" ma:contentTypeDescription="This is the base NCC document content type." ma:contentTypeScope="" ma:versionID="fee18c63b7d7d153bcee7139091bf03a">
  <xsd:schema xmlns:xsd="http://www.w3.org/2001/XMLSchema" xmlns:xs="http://www.w3.org/2001/XMLSchema" xmlns:p="http://schemas.microsoft.com/office/2006/metadata/properties" xmlns:ns2="92bfb92f-bbf5-40d9-929c-4d18231ced2b" xmlns:ns3="a797ecd5-c736-44d3-9b9f-30dc24b33c3e" xmlns:ns4="f3973990-8514-47b7-8144-27486d0cecad" targetNamespace="http://schemas.microsoft.com/office/2006/metadata/properties" ma:root="true" ma:fieldsID="fa0489b8513d0d53ae175baaf75c5f05" ns2:_="" ns3:_="" ns4:_="">
    <xsd:import namespace="92bfb92f-bbf5-40d9-929c-4d18231ced2b"/>
    <xsd:import namespace="a797ecd5-c736-44d3-9b9f-30dc24b33c3e"/>
    <xsd:import namespace="f3973990-8514-47b7-8144-27486d0cecad"/>
    <xsd:element name="properties">
      <xsd:complexType>
        <xsd:sequence>
          <xsd:element name="documentManagement">
            <xsd:complexType>
              <xsd:all>
                <xsd:element ref="ns3:TaxCatchAll" minOccurs="0"/>
                <xsd:element ref="ns3:TaxCatchAllLabel" minOccurs="0"/>
                <xsd:element ref="ns2:Legacy_Path" minOccurs="0"/>
                <xsd:element ref="ns2:Migrated_Date" minOccurs="0"/>
                <xsd:element ref="ns3:n2db982d5ccf4e3ab6f2ac42145df9a7" minOccurs="0"/>
                <xsd:element ref="ns3:je59887911da4cc3857186e7e6651026" minOccurs="0"/>
                <xsd:element ref="ns3:d53a954132834fae87a11ee54d07663f" minOccurs="0"/>
                <xsd:element ref="ns3:i94de04c0fc0427b938624468b083a83" minOccurs="0"/>
                <xsd:element ref="ns3:c918986de9e2468bae5d62581791a019" minOccurs="0"/>
                <xsd:element ref="ns3:d450fc634df548afb3bac933970f69ed" minOccurs="0"/>
                <xsd:element ref="ns3:b0964bdb0ffb4466be78db92c106a22c" minOccurs="0"/>
                <xsd:element ref="ns3:aa04efec624843dead6b57bfc0dc80be" minOccurs="0"/>
                <xsd:element ref="ns4:MediaServiceMetadata" minOccurs="0"/>
                <xsd:element ref="ns4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fb92f-bbf5-40d9-929c-4d18231ced2b" elementFormDefault="qualified">
    <xsd:import namespace="http://schemas.microsoft.com/office/2006/documentManagement/types"/>
    <xsd:import namespace="http://schemas.microsoft.com/office/infopath/2007/PartnerControls"/>
    <xsd:element name="Legacy_Path" ma:index="17" nillable="true" ma:displayName="Legacy Path" ma:internalName="Legacy_Path">
      <xsd:simpleType>
        <xsd:restriction base="dms:Text">
          <xsd:maxLength value="255"/>
        </xsd:restriction>
      </xsd:simpleType>
    </xsd:element>
    <xsd:element name="Migrated_Date" ma:index="18" nillable="true" ma:displayName="Migrated Date" ma:format="DateTime" ma:internalName="Migrated_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97ecd5-c736-44d3-9b9f-30dc24b33c3e" elementFormDefault="qualified">
    <xsd:import namespace="http://schemas.microsoft.com/office/2006/documentManagement/types"/>
    <xsd:import namespace="http://schemas.microsoft.com/office/infopath/2007/PartnerControls"/>
    <xsd:element name="TaxCatchAll" ma:index="3" nillable="true" ma:displayName="Taxonomy Catch All Column" ma:description="" ma:hidden="true" ma:list="{d9ef7df7-d052-47e2-8c1a-3ce40e9ab5c3}" ma:internalName="TaxCatchAll" ma:showField="CatchAllData" ma:web="a797ecd5-c736-44d3-9b9f-30dc24b33c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4" nillable="true" ma:displayName="Taxonomy Catch All Column1" ma:description="" ma:hidden="true" ma:list="{d9ef7df7-d052-47e2-8c1a-3ce40e9ab5c3}" ma:internalName="TaxCatchAllLabel" ma:readOnly="true" ma:showField="CatchAllDataLabel" ma:web="a797ecd5-c736-44d3-9b9f-30dc24b33c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n2db982d5ccf4e3ab6f2ac42145df9a7" ma:index="20" nillable="true" ma:taxonomy="true" ma:internalName="n2db982d5ccf4e3ab6f2ac42145df9a7" ma:taxonomyFieldName="File_Plan" ma:displayName="File Plan" ma:default="" ma:fieldId="{72db982d-5ccf-4e3a-b6f2-ac42145df9a7}" ma:taxonomyMulti="true" ma:sspId="12976cec-d0ce-485f-bc4a-34973482e79f" ma:termSetId="85a4d7db-0f76-460a-87eb-57ad36ae03b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e59887911da4cc3857186e7e6651026" ma:index="21" nillable="true" ma:taxonomy="true" ma:internalName="je59887911da4cc3857186e7e6651026" ma:taxonomyFieldName="Financial_Year" ma:displayName="Financial Year" ma:default="" ma:fieldId="{3e598879-11da-4cc3-8571-86e7e6651026}" ma:taxonomyMulti="true" ma:sspId="12976cec-d0ce-485f-bc4a-34973482e79f" ma:termSetId="edc266e7-e925-4ff3-9bf8-4a9dad39b78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d53a954132834fae87a11ee54d07663f" ma:index="22" nillable="true" ma:taxonomy="true" ma:internalName="d53a954132834fae87a11ee54d07663f" ma:taxonomyFieldName="Security_Classification" ma:displayName="Security Classification" ma:default="2;#OFFICIAL|18b99fa1-bc8d-4007-81c1-75dac247c978" ma:fieldId="{d53a9541-3283-4fae-87a1-1ee54d07663f}" ma:sspId="12976cec-d0ce-485f-bc4a-34973482e79f" ma:termSetId="4f753933-fbe9-4b8d-9f82-ff63e9aa954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94de04c0fc0427b938624468b083a83" ma:index="23" nillable="true" ma:taxonomy="true" ma:internalName="i94de04c0fc0427b938624468b083a83" ma:taxonomyFieldName="NCC_Audience" ma:displayName="NCC Audience" ma:default="" ma:fieldId="{294de04c-0fc0-427b-9386-24468b083a83}" ma:taxonomyMulti="true" ma:sspId="12976cec-d0ce-485f-bc4a-34973482e79f" ma:termSetId="b94ed75c-002a-4bb8-9f19-0713357e891f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918986de9e2468bae5d62581791a019" ma:index="24" nillable="true" ma:taxonomy="true" ma:internalName="c918986de9e2468bae5d62581791a019" ma:taxonomyFieldName="Authoring_Team" ma:displayName="Authoring Team" ma:default="" ma:fieldId="{c918986d-e9e2-468b-ae5d-62581791a019}" ma:sspId="12976cec-d0ce-485f-bc4a-34973482e79f" ma:termSetId="7c8bfc01-3c61-4992-8382-4bbc43bc060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d450fc634df548afb3bac933970f69ed" ma:index="25" nillable="true" ma:taxonomy="true" ma:internalName="d450fc634df548afb3bac933970f69ed" ma:taxonomyFieldName="Document_Type" ma:displayName="Document Type" ma:default="" ma:fieldId="{d450fc63-4df5-48af-b3ba-c933970f69ed}" ma:sspId="12976cec-d0ce-485f-bc4a-34973482e79f" ma:termSetId="e0a7f381-dc0a-4d18-a572-d174e234785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b0964bdb0ffb4466be78db92c106a22c" ma:index="26" nillable="true" ma:taxonomy="true" ma:internalName="b0964bdb0ffb4466be78db92c106a22c" ma:taxonomyFieldName="Target" ma:displayName="Target" ma:default="" ma:fieldId="{b0964bdb-0ffb-4466-be78-db92c106a22c}" ma:sspId="12976cec-d0ce-485f-bc4a-34973482e79f" ma:termSetId="f010b4a4-fd2b-404c-a153-57580e85277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aa04efec624843dead6b57bfc0dc80be" ma:index="27" nillable="true" ma:taxonomy="true" ma:internalName="aa04efec624843dead6b57bfc0dc80be" ma:taxonomyFieldName="NCC_Status" ma:displayName="Doc Status" ma:default="1;#Draft|fbfd3d3b-379a-4ef9-a760-718cd7103326" ma:fieldId="{aa04efec-6248-43de-ad6b-57bfc0dc80be}" ma:sspId="12976cec-d0ce-485f-bc4a-34973482e79f" ma:termSetId="e5e3b9af-3c2f-4c77-901d-295b696646e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aredWithUsers" ma:index="3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973990-8514-47b7-8144-27486d0ceca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1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90AECB7-F3AF-43B6-AFDC-9D25BA90440D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64AC9D41-77F0-4A58-A612-3E153CF00D08}">
  <ds:schemaRefs>
    <ds:schemaRef ds:uri="http://schemas.microsoft.com/office/2006/metadata/customXsn"/>
  </ds:schemaRefs>
</ds:datastoreItem>
</file>

<file path=customXml/itemProps3.xml><?xml version="1.0" encoding="utf-8"?>
<ds:datastoreItem xmlns:ds="http://schemas.openxmlformats.org/officeDocument/2006/customXml" ds:itemID="{EFBF6986-36CE-48D0-855C-01ADA7F3D7E1}">
  <ds:schemaRefs>
    <ds:schemaRef ds:uri="http://schemas.microsoft.com/sharepoint/events"/>
    <ds:schemaRef ds:uri=""/>
  </ds:schemaRefs>
</ds:datastoreItem>
</file>

<file path=customXml/itemProps4.xml><?xml version="1.0" encoding="utf-8"?>
<ds:datastoreItem xmlns:ds="http://schemas.openxmlformats.org/officeDocument/2006/customXml" ds:itemID="{6FF7FFA4-5F38-432F-9B8A-1EB497B824CE}">
  <ds:schemaRefs>
    <ds:schemaRef ds:uri="http://schemas.microsoft.com/office/2006/documentManagement/types"/>
    <ds:schemaRef ds:uri="a797ecd5-c736-44d3-9b9f-30dc24b33c3e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92bfb92f-bbf5-40d9-929c-4d18231ced2b"/>
    <ds:schemaRef ds:uri="http://purl.org/dc/terms/"/>
    <ds:schemaRef ds:uri="f3973990-8514-47b7-8144-27486d0cecad"/>
    <ds:schemaRef ds:uri="http://www.w3.org/XML/1998/namespace"/>
    <ds:schemaRef ds:uri="http://purl.org/dc/dcmitype/"/>
  </ds:schemaRefs>
</ds:datastoreItem>
</file>

<file path=customXml/itemProps5.xml><?xml version="1.0" encoding="utf-8"?>
<ds:datastoreItem xmlns:ds="http://schemas.openxmlformats.org/officeDocument/2006/customXml" ds:itemID="{F2513E1E-ED04-4C8B-BE7F-C501211ABFB8}">
  <ds:schemaRefs>
    <ds:schemaRef ds:uri="http://schemas.microsoft.com/sharepoint/v3/contenttype/forms"/>
  </ds:schemaRefs>
</ds:datastoreItem>
</file>

<file path=customXml/itemProps6.xml><?xml version="1.0" encoding="utf-8"?>
<ds:datastoreItem xmlns:ds="http://schemas.openxmlformats.org/officeDocument/2006/customXml" ds:itemID="{B183BD96-F627-4F12-BD43-6A995AE2D1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bfb92f-bbf5-40d9-929c-4d18231ced2b"/>
    <ds:schemaRef ds:uri="a797ecd5-c736-44d3-9b9f-30dc24b33c3e"/>
    <ds:schemaRef ds:uri="f3973990-8514-47b7-8144-27486d0cec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Anna Freud PowerPoint Template 2016</Template>
  <TotalTime>7500</TotalTime>
  <Words>208</Words>
  <Application>Microsoft Office PowerPoint</Application>
  <PresentationFormat>On-screen Show (4:3)</PresentationFormat>
  <Paragraphs>43</Paragraphs>
  <Slides>16</Slides>
  <Notes>1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Verdana</vt:lpstr>
      <vt:lpstr>Anna Freud PowerPoint Template 2016</vt:lpstr>
      <vt:lpstr>PowerPoint Presentation</vt:lpstr>
      <vt:lpstr>We all have mental health.   </vt:lpstr>
      <vt:lpstr>PowerPoint Presentation</vt:lpstr>
      <vt:lpstr>PowerPoint Presentation</vt:lpstr>
      <vt:lpstr>We all have feelings that come and go everyday. These are small feelings.</vt:lpstr>
      <vt:lpstr>Big feelings are feelings that go on for a very long time and stop us doing what we want in life.</vt:lpstr>
      <vt:lpstr>Who can help us?</vt:lpstr>
      <vt:lpstr>PowerPoint Presentation</vt:lpstr>
      <vt:lpstr>How do you share your feelings?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Look after yourself and your family members.</vt:lpstr>
    </vt:vector>
  </TitlesOfParts>
  <Company>The Anna Freud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Payne</dc:creator>
  <cp:lastModifiedBy>Head</cp:lastModifiedBy>
  <cp:revision>37</cp:revision>
  <cp:lastPrinted>2016-05-09T14:38:19Z</cp:lastPrinted>
  <dcterms:created xsi:type="dcterms:W3CDTF">2017-02-23T21:16:39Z</dcterms:created>
  <dcterms:modified xsi:type="dcterms:W3CDTF">2021-02-05T16:23:20Z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0x01010065ABB9D9413C764989D3A989E7E4131A0084A28014A90DD84B8BD1EA5E21EA0A98</vt:lpwstr>
  </property>
  <property fmtid="{D5CDD505-2E9C-101B-9397-08002B2CF9AE}" pid="3" name="Authoring_Team">
    <vt:lpwstr/>
  </property>
  <property fmtid="{D5CDD505-2E9C-101B-9397-08002B2CF9AE}" pid="4" name="Financial_Year">
    <vt:lpwstr/>
  </property>
  <property fmtid="{D5CDD505-2E9C-101B-9397-08002B2CF9AE}" pid="5" name="Target">
    <vt:lpwstr/>
  </property>
  <property fmtid="{D5CDD505-2E9C-101B-9397-08002B2CF9AE}" pid="6" name="Document_Type">
    <vt:lpwstr/>
  </property>
  <property fmtid="{D5CDD505-2E9C-101B-9397-08002B2CF9AE}" pid="7" name="File_Plan">
    <vt:lpwstr/>
  </property>
  <property fmtid="{D5CDD505-2E9C-101B-9397-08002B2CF9AE}" pid="8" name="NCC_Status">
    <vt:lpwstr>1;#Draft|fbfd3d3b-379a-4ef9-a760-718cd7103326</vt:lpwstr>
  </property>
  <property fmtid="{D5CDD505-2E9C-101B-9397-08002B2CF9AE}" pid="9" name="Security_Classification">
    <vt:lpwstr>2;#OFFICIAL|18b99fa1-bc8d-4007-81c1-75dac247c978</vt:lpwstr>
  </property>
  <property fmtid="{D5CDD505-2E9C-101B-9397-08002B2CF9AE}" pid="10" name="NCC_Audience">
    <vt:lpwstr/>
  </property>
</Properties>
</file>